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41"/>
  </p:notesMasterIdLst>
  <p:sldIdLst>
    <p:sldId id="285" r:id="rId3"/>
    <p:sldId id="258" r:id="rId4"/>
    <p:sldId id="335" r:id="rId5"/>
    <p:sldId id="337" r:id="rId6"/>
    <p:sldId id="338" r:id="rId7"/>
    <p:sldId id="339" r:id="rId8"/>
    <p:sldId id="344" r:id="rId9"/>
    <p:sldId id="346" r:id="rId10"/>
    <p:sldId id="345" r:id="rId11"/>
    <p:sldId id="359" r:id="rId12"/>
    <p:sldId id="376" r:id="rId13"/>
    <p:sldId id="349" r:id="rId14"/>
    <p:sldId id="347" r:id="rId15"/>
    <p:sldId id="357" r:id="rId16"/>
    <p:sldId id="350" r:id="rId17"/>
    <p:sldId id="360" r:id="rId18"/>
    <p:sldId id="361" r:id="rId19"/>
    <p:sldId id="362" r:id="rId20"/>
    <p:sldId id="363" r:id="rId21"/>
    <p:sldId id="358" r:id="rId22"/>
    <p:sldId id="372" r:id="rId23"/>
    <p:sldId id="368" r:id="rId24"/>
    <p:sldId id="369" r:id="rId25"/>
    <p:sldId id="370" r:id="rId26"/>
    <p:sldId id="371" r:id="rId27"/>
    <p:sldId id="373" r:id="rId28"/>
    <p:sldId id="375" r:id="rId29"/>
    <p:sldId id="374" r:id="rId30"/>
    <p:sldId id="348" r:id="rId31"/>
    <p:sldId id="351" r:id="rId32"/>
    <p:sldId id="365" r:id="rId33"/>
    <p:sldId id="367" r:id="rId34"/>
    <p:sldId id="366" r:id="rId35"/>
    <p:sldId id="353" r:id="rId36"/>
    <p:sldId id="354" r:id="rId37"/>
    <p:sldId id="355" r:id="rId38"/>
    <p:sldId id="356" r:id="rId39"/>
    <p:sldId id="364" r:id="rId40"/>
  </p:sldIdLst>
  <p:sldSz cx="12188825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</p:embeddedFont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66E3E-134C-4DA9-9F3F-2336A40FFD4D}" v="996" dt="2019-09-23T15:41:33.580"/>
    <p1510:client id="{2BF39D31-33BB-4F5B-A319-8AC282B265EC}" v="115" dt="2019-09-23T11:15:56.579"/>
    <p1510:client id="{305401F9-09C6-4A87-9541-F8507842A33C}" v="217" dt="2019-09-23T15:53:38.953"/>
    <p1510:client id="{35F662D4-8511-426E-9C5B-A14BF765930D}" v="485" dt="2019-09-23T18:18:15.872"/>
    <p1510:client id="{80EDC1EF-609E-4BF3-9A49-3913A157B0CD}" v="808" dt="2019-09-23T12:51:01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780" y="6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27:02.2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2177 2665 110 0,'4'0'386'0,"5"-4"-380"0,7-5-31 16,6-2 19-16,11-3 6 15,8-3-5-15,1-1-15 16,3-1-2-16,-1 2-2 16,-2-2 0-16,-1 5 11 0,-7 2 10 15,-1 3 3-15,-4 2-1 16,-6 7 1-16,-4 0 0 15,-4 11-7-15,-5 4 7 16,-5 4 13-16,-3 7 16 16,-2 2-3-16,-2 5 0 0,-1 0-8 15,1-1-6-15,2-3-8 16,2-2-3-16,9-6-4 16,5-5-3-16,3-5-1 15,7-7-1-15,5-4 7 16,5-4 3-16,2-7 3 0,4-4 3 15,4 1 0-15,0-1-4 16,1-1-2-16,-4 5-2 16,2 1 2-16,-8 4-4 15,-1 2 2-15,-7 4-1 16,-4 0-2-16,-3 5-6 0,-4 5 3 16,-5 0 7-16,-1 3 3 15,-3 0 1-15,1-2 0 16,2 1 1-16,-1-1 1 15,3 0 2-15,-1-1-1 16,5 0 17-16,-1 0-13 0,4 0-12 16,1-1 0-16,2-1-2 15,1 2-8-15,0-3-5 16,0 3 1-16,-4 3 8 16,0-2-1-16,-5 3-4 15,-5 2 8-15,-1 0 2 0,-2-1 4 16,-1-1 5-16,1-2 3 15,1-1-5-15,2-5 9 16,5 0 13-16,4-5 8 16,7-1-4-16,9-6-20 15,6-8-17-15,10-8-39 16,1-6-55-16,-4-3-128 0</inkml:trace>
  <inkml:trace contextRef="#ctx0" brushRef="#br0" timeOffset="14071.199">6336 3330 420 0,'0'0'15'16,"0"0"-17"-16,0 0-3 15,0 0-7-15,0 0 6 16,0 0 11-16,0 0 2 16,40 24-5-16,-29-15-2 0,0-2 0 15,0 0 1-15,3 3 1 16,-1-2 0-16,2 2-4 15,4-1-1-15,3-1-1 16,-2-1-3-16,5-1 1 16,-3-3 3-16,5 0 3 0,-4-3 2 15,1 0 6-15,1-3 5 16,1-3-3-16,1-2-4 16,0-2 1-16,2-3-2 15,3-1-2-15,1-5 1 16,-2 1-3-16,1-2-1 0,1 2-2 15,-4-1-9-15,-2 1-8 16,-2 2 1-16,-1 0 6 16,-4 2 3-16,1 1-11 15,-6-1-12-15,-1 3-8 16,-6 1 14-16,-1 4 22 0,-3 2 6 16,-4 1 0-16,2 3-1 15,-1 2-7-15,3 6-28 16,1 2-18-16,0 4 35 15,1 5 7-15,0 2-19 16,1 0-32-16,-2 1-5 0</inkml:trace>
  <inkml:trace contextRef="#ctx0" brushRef="#br0" timeOffset="14461.979">7216 3385 61 0,'0'0'64'0,"0"0"-2"15,41 17-2-15,-24-12-5 0,4 0-1 16,1-2-1-16,0 0-26 15,0 0-13-15,1-3-6 16,-1 1-7-16,1-1-1 16,1 0-3-16,1-4-2 15,0-3-1-15,-3-4 2 0,4-1 1 16,1-3 0-16,-2-2-2 16,2-1 1-16,-2 0-2 15,-1 0 2-15,0 0 1 16,-1 0-5-16,-5 1-7 15,2 2-9-15,-4 0-2 0,-3 2 6 16,-2 2 3-16,-2 4 3 16,-2 1 5-16,-3 2 6 15,-2 4 1-15,-2 0 0 16,1 0-10-16,3 3-10 16,-2 4-25-16,2 3 21 0,4 1-9 15,-4 6-8-15,2 0 11 16,1 3 7-16,1-1 18 15,0-2 9-15,5 1 9 16,3-4 0-16,6-1-1 16,5-7-3-16,8-6-24 15</inkml:trace>
  <inkml:trace contextRef="#ctx0" brushRef="#br0" timeOffset="18507.676">3260 4716 304 0,'0'0'8'0,"0"0"-6"0,0 0 1 16,0 0-4-16,0 0 5 15,0 0-1-15,0 0-2 16,0 0-2-16,0 0 1 16,-2-7 1-16,2 7-3 15,0 0-7-15,0 7-12 0,0 3 0 16,0 6-14-16,0 1 27 16,2 1 4-16,1 3 7 15,1-2 6-15,2-5-3 16,2-1-3-16,-1-2 3 15,3-2 2-15,4-2 4 0,1 0-1 16,4-1 0-16,0-5 4 16,2-1 1-16,3 0 1 15,3-4 2-15,2-3-7 16,1-3-6-16,1-1 0 16,0-1-5-16,-3-2-1 0,1 0-3 15,-4 0 1-15,-4-1-10 16,-4 1-6-16,-1 3-4 15,-5-2 2-15,-2 3 7 16,-2 4 7-16,-3 1 4 16,-2 5 2-16,-2 0 11 0,0 0 21 15,-4 8-15-15,-2 5-6 16,-2 4-7-16,2 0-3 16,-1 3 7-16,5 1-5 15,2-2-6-15,2-4-7 0,9 0-3 16,3-4 6-16,3 0 1 15,6-5 3-15,4-5 1 16,2-1 1-16,2-4 0 16,0-6 0-16,1-4-1 15,1-2-1-15,-4 0 2 16,-2-2 2-16,0 0 0 0,-5 4 0 16,-4 1 1-16,-5 4-1 15,-3 2-1-15,-6 6-1 16,-2 1 5-16,0 1 13 15,-2 7 1-15,0 4 4 16,0 1-2-16,0 4-7 0,1 0-9 16,3-1-5-16,2-2-15 15,2-3-28-15,5-4 20 16,1-1 19-16,3-3 6 16,3-3-1-16,0 0 3 15,0-4-1-15,3-2 4 0,2-1 0 16,-1 0 3-16,2-2-4 15,1 2-3-15,0 1-3 16,-2-1 1-16,-2 4 0 16,-4 2-1-16,-3 1 2 15,-3 0-1-15,-2 3 2 16,-1 2 1-16,1 3 0 0,-1-1 8 16,7 1-6-16,1-2-7 15,2 1 1-15,6-4-5 16,-1-2-8-16,0-1-11 15,0 0-2-15,-4-4 4 0,-2 1 8 16,-2-1 9-16,-1 1 7 16,-1-1 2-16,1 2 8 15,-1-1 2-15,-3 2 46 16,1 1-27-16,-1 0-7 16,-1 1-5-16,-2 5-5 15,4 1-1-15,0 3-8 0,2 0-7 16,2 2 3-16,5-4-26 15,5-4-11-15,2-4-11 16,3-3-1-16,3-8 3 16,-1-6-13-16,-3 0 3 0,-2 4 40 15,-6 0 16-15,-6 5 9 16,-1 4 14-16,-7 1 9 16,-1 3 6-16,0 0-2 15,1 0 0-15,-1 0-9 16,1 1-17-16,3 2-11 0,3-3-5 15,1 0-15-15,-1 0-5 16,1 0 14-16,-1-1 10 16,-5-1 9-16,-5-2 11 15,-1 4 13-15,-2 0 5 16,-2 0-1-16,0 0-3 16,2 0-10-16,-2 0-10 0,2 0-8 15,0-1-2-15,1 1 3 16,-1-2 7-16,0 2 7 15,0 0 4-15,-2 0-1 16,0 0 5-16,0 0-3 16,0 0-10-16,0 0-5 0,3 0 0 15,-3 0 4-15,0 0 2 16,4 0-3-16,-1 0-7 16,1 0 1-16,2 0-2 15,1 0-3-15,3 2-1 16,0-1-1-16,-1 2 0 0,3-2 4 15,1 2 0-15,3 0-2 16,-1-2 0-16,3 2 0 16,2 0 0-16,0 0 0 15,5-1 1-15,-5 0 4 16,4 0-1-16,1-1-4 0,-4 1 3 16,0-1 3-16,-2 0 7 15,1 1 3-15,-1-1-4 16,0 1-1-16,-2 0-5 15,3 0-1-15,3 1-1 16,0-2-8-16,-2 2 2 0,2-2-4 16,0 1 2-16,-4-1-1 15,0 1 3-15,1-1-1 16,-1-1 0-16,-2 1 2 16,2 1 3-16,1-1-1 15,3 1 0-15,0-2-3 0,0 1-2 16,2-1-1-16,2 0 0 15,-2 0 0-15,0 0-1 16,1 0 2-16,-2 0-2 16,3-1 3-16,-2-2-1 15,2 0 0-15,0-3 0 0,4 1 2 16,3-4-11-16,1-1 19 16,3-1-11-16,2-2 1 15,-1 0-4-15,-1 1 0 16,-3-1-1-16,-1 1 5 15,-5 1-1-15,0 1 0 0,0-3 1 16,0 2 2-16,3-3-2 16,1-2-4-16,-2-1-13 15,0-1 0-15,-4-1-1 16,-4 4 6-16,-4 0 3 16,-3 1 6-16,-4 1 2 0,1 3 0 15,-4-1 0-15,-2 0 0 16,1-2 2-16,0 0-2 15,-2-1 2-15,-2-3-4 16,-1 1 0-16,1-1-6 16,-4-1-8-16,0-1-11 15,0 1 5-15,0-1 3 0,-2-1-2 16,-3 2-2-16,-1 2 0 16,0 2 14-16,0 3 10 15,2 2 5-15,0 3 4 16,2 1-1-16,1-1-7 0,-1 2-7 15,2 0-12-15,-2-1-12 16,2 3 7-16,0 0 14 16,0 2 11-16,0-2 2 15,0 2 0-15,0 0 3 16,0 0 0-16,0 0 1 16,0 0-4-16,0 2 1 0,0 0-2 15,0 0-2-15,4 4-3 16,1 1 3-16,-1 2-1 15,6 2 3-15,-4 3 0 16,3-1-1-16,-1 0-3 16,0 0 1-16,-1 1-1 0,1-1-4 15,-3 0 3-15,4 1 2 16,-5 0 3-16,3-1 5 16,-3 1-1-16,3 1-1 15,0-1-2-15,0 1-1 16,1 0 1-16,1 1 10 0,0-2 0 15,2 2-4-15,0-2-6 16,1 3-3-16,-1-3-1 16,3 1-4-16,-3-3-8 15,1 1-5-15,2-1 4 0,-1-3 10 16,1 0 2-16,2-2 2 16,-2-3 3-16,-1-1 4 15,3 0 3-15,-1 0 5 16,3-3-4-16,0 0-5 15,4 0-2-15,1-3-1 16,-1-3 4-16,6-1-2 0,0-3-2 16,3 0-2-16,-4-4-1 15,2 1 0-15,-2-1 1 16,-3 1 2-16,-2-1 5 16,1 1 9-16,1-1-2 15,1-1 2-15,2-2-3 0,-1-2-5 16,3 1 12-16,-2-1-9 15,2-1-6-15,-2 0 8 16,0 1 11-16,2-3 1 16,1-3-2-16,3-4-5 15,5-6-8-15,1-5-1 0,5-3-3 16,-6-1-5-16,2 0-4 16,-2 0-2-16,-6 3 1 15,1 4 0-15,-8 1 0 16,-2 4 2-16,0-1 1 15,-2 2-2-15,-4 1-1 16,1-1 0-16,-1-2 2 0,0 2 2 16,-1-4-1-16,-1-1-1 15,1 0 0-15,-5 1-1 16,2-2-2-16,-2 0-1 16,0 3-2-16,-2 1 3 0,-2 1 0 15,2-1 0-15,-2 2-5 16,1 0-8-16,-2 1-9 15,2 1 0-15,-3 4 2 16,1 0 7-16,-2 2 3 16,-1 4-3-16,2 2-9 0,-3 1-15 15,2 5-4-15,-3 1 15 16,0 6 16-16,2 1 11 16,-3 3 4-16,0 0 7 15,2 0-2-15,0 6-3 16,2 2-4-16,3 5 3 0,0 4 4 15,0 7 7-15,0 6-1 16,-1 4-2-16,-2 6-4 16,-2 3-5-16,-2 3-1 15,0 1 1-15,3 3 0 16,-2-1 2-16,3 1 6 16,0 3 16-16,3-1 5 0,1 5-9 15,2 0-5-15,-2-2-9 16,1 1 0-16,1-2-2 15,-1-4-1-15,-1-1 4 16,1-3 5-16,2-2-3 16,0-2-5-16,3-5-3 0,-1-1-3 15,1-6-6-15,2-5-8 16,1-4 9-16,1-2 7 16,0-5 6-16,2-4 5 15,3-3 1-15,4-7 9 0,8 0-6 16,7-10-12-16,3-7-8 15,4-10-8-15,7-8-17 16,0-8-22-16,4-7-10 16,1-8-14-16,1 0-18 15,-4-1-15-15,-5 7 3 0,-7 5 44 16,-11 12 48-16,-14 8-13 16,-15 11-152-16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49:39.36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3263 4191 848 0,'0'0'49'0,"0"0"-30"0,0 0-8 16,0 0-12-16,4 37-16 15,5-2 14-15,2 16 9 16,0 17 1-16,-4 16-3 16,-5 10-1-16,-4 7 2 15,-7 7-2-15,-6-2-1 0,-1-5 1 16,-3-13-1-16,4-17 0 15,1-18 2-15,6-19 14 16,3-14 22-16,1-13 1 16,0-7-2-16,-3-11-21 15,-5-9 9-15,-5-6-37 0,-8-7-6 16,-8-4-7-16,-8 1 7 16,-1 4-23-16,-4 8-19 15,0 7 21-15,2 11 22 16,3 9 10-16,3 17 0 15,7 14-1-15,2 12-3 0,6 10 3 16,6 8 4-16,7 3 2 16,10-3 3-16,14-4 9 15,16-12 4-15,16-10 11 16,14-14 3-16,12-12-9 16,4-11 0-16,1-4-12 0,-2-11-8 15,-4-10-36-15,-5-2-52 16,-9-6-20-16,-7-2-43 15,-12-2-142-15</inkml:trace>
  <inkml:trace contextRef="#ctx0" brushRef="#br0" timeOffset="690.614">3953 5175 927 0,'0'0'26'16,"62"-23"-19"-16,-21 6 18 15,8-4 3-15,1-5-5 16,1-2-6-16,-4-3-13 0,-2-5-3 16,-10-1-5-16,-8 2-7 15,-12-1-17-15,-10 1-12 16,-9 2 6-16,-17 5 3 15,-10 6-10-15,-9 10 21 16,-10 10 1-16,-3 9 27 16,-3 23 28-16,-2 17 6 0,0 14-34 15,4 11-3-15,5 8 16 16,14 4 11-16,12-5-17 16,23-6 5-16,15-11-8 15,24-12-6-15,24-13-2 16,14-13-6-16,15-16-30 0,12-8-48 15,4-14-28-15,2-7-33 16,-9-3 0-16,-10 0 38 16,-13 4 39-16,-14 3 47 15,-18 4 31-15,-15 6 70 16,-10 1 48-16,-10 3 25 0,-5-1-14 16,-2-3-18-16,2-4-36 15,0-8-27-15,3-6-32 16,0-8-24-16,5-10-6 15,1-5-4-15,1-9-9 16,3-4-9-16,4-8-4 0,4-8 10 16,4-5 11-16,9-5 4 15,3-3 1-15,8 0 0 16,0 3 0-16,3 9-2 16,-2 12 0-16,-7 13 2 15,-5 14 1-15,-5 15 0 16,-6 13-8-16,-2 11 2 0,-4 7 7 15,-1 14-4-15,-6 5 3 16,0 6 1-16,-4 2 0 16,0-4-1-16,-7-3-23 15,-1-6-76-15,-4-9-74 16,-2-11-65-16,-14-2-46 0</inkml:trace>
  <inkml:trace contextRef="#ctx0" brushRef="#br0" timeOffset="882.508">4773 4804 582 0,'45'46'494'0,"17"-14"-499"0,23 1 67 15,25-2-12-15,18 1-30 16,5-7-15-16,-2-8-87 15,-11-6-245-15,-11-6-352 16</inkml:trace>
  <inkml:trace contextRef="#ctx0" brushRef="#br0" timeOffset="1487.17">7124 4367 939 0,'0'0'120'0,"57"-3"-142"16,-10 3 20-16,15 0 16 16,8 7 7-16,7 7 5 15,2 6-19-15,-3 6-10 0,-9 6-4 16,-12 8-8-16,-14 5 0 15,-16 7 5-15,-18 5 4 16,-12 5 13-16,-20 5 6 16,-18 4 15-16,-10 0 6 15,-11 1-17-15,-9 1-8 16,2-4-7-16,0-5-6 0,6-3-2 16,7-10-6-16,9-6 8 15,13-13 4-15,11-8-1 16,10-7-1-16,8-7 2 15,12-3-9-15,14-2-19 16,15-2 24-16,13-1 45 0,16-2-3 16,12 0-5-16,11-5-18 15,7-5-11-15,1 1-7 16,-4 1 2-16,-5 1-18 16,-10 1-24-16,-8 3-14 15,-11 2-25-15,-10-1-57 0,-11-1-95 16,-16-7-137-16</inkml:trace>
  <inkml:trace contextRef="#ctx0" brushRef="#br0" timeOffset="2119.823">9481 4506 738 0,'0'0'132'0,"0"0"-57"0,-52-24 15 16,29 12-30-16,-1-2-1 15,-7-3-20-15,-2-3-16 16,-2-1-12-16,-3-3-4 16,1-4-7-16,-1-1-3 15,-5 1-16-15,1 0-9 0,0 3-5 16,-1 2-15-16,-1 8-10 16,1 8 17-16,3 7 17 15,4 4 13-15,2 14 4 16,5 9 3-16,0 9 5 15,4 7 5-15,0 8 11 0,2 8-1 16,2 8-1-16,-1 4 1 16,2 4 9-16,2 5-11 15,0 1 4-15,5-3-17 16,0 0 8-16,3-3-5 16,2-2-6-16,3-7 4 0,3-5-5 15,2-6 0-15,0-9-1 16,6-6 0-16,3-9 2 15,5-8-4-15,3-4 0 16,6-7 8-16,6-2 11 16,2-4 12-16,5-3-2 0,2 1-1 15,1-1-9-15,1-2-8 16,3 1-3-16,3-2-4 16,2-3-12-16,2-5-39 15,2-4-51-15,-4-8-53 16,-3-1-53-16,-7-6-22 0,-11-3-154 15</inkml:trace>
  <inkml:trace contextRef="#ctx0" brushRef="#br0" timeOffset="2326.681">8468 5043 981 0,'0'0'267'0,"60"7"-296"0,-4-7 7 16,20-3 38-16,20-3-6 15,9-1-5-15,7-3-13 16,-2-2-78-16,-5-4-137 16,-7-5-118-16</inkml:trace>
  <inkml:trace contextRef="#ctx0" brushRef="#br0" timeOffset="2959.338">10177 4833 1048 0,'-15'42'134'0,"-10"4"-144"16,-6 15 8-16,-6 13 8 15,-4 8 2-15,-2 1-3 0,1-7-5 16,2-8-7-16,9-14-21 16,6-14-6-16,9-16 23 15,9-18 8-15,12-18-28 16,16-26-36-16,16-19 56 16,13-18 9-16,14-19 1 0,14-10-1 15,7-5 2-15,7 2 0 16,4 3-1-16,2 7-1 15,1 9 2-15,-5 14 2 16,-12 17 2-16,-10 19-1 16,-17 15-2-16,-12 22-4 15,-18 13-8-15,-16 24 13 0,-9 14 10 16,-20 10 17-16,-10 9 22 16,-12 5-19-16,-11-2 27 15,-2-5-17-15,-5-6-14 16,3-7-15-16,1-11-7 15,2-9-7-15,6-13-21 0,6-8-38 16,7-13-38-16,3-10-27 16,8-11 28-16,1-5 22 15,4-1 49-15,3 3 36 16,7 7 40-16,0 6 30 16,5 9 13-16,1 12-50 0,3 14-60 15,0 13-7-15,5 12 29 16,0 10 14-16,5 9-4 15,4 2-4-15,-1 1 3 16,5-3 30-16,0-1-12 0,4-5-16 16,1-5-13-16,3-7-3 15,3-10-22-15,10-12-38 16,7-17-69-16,8-15-31 16,5-24-20-16,9-22-128 15</inkml:trace>
  <inkml:trace contextRef="#ctx0" brushRef="#br0" timeOffset="3302.136">11738 4685 862 0,'0'0'101'0,"0"0"-28"16,0 0-2-16,0 0-28 15,-58 33-45-15,16 8-17 16,-8 13 4-16,-6 14 8 15,5 7 0-15,6 3 3 16,13-5 4-16,15-6-5 0,15-11 1 16,9-9 1-16,20-13 3 15,17-12 5-15,14-15 36 16,13-13 12-16,15-17-6 16,10-18-15-16,7-13-15 15,-3-14-12-15,-4-10 0 0,-15-4-3 16,-18-4-16-16,-24 2-17 15,-26 2 7-15,-23 11-1 16,-35 13-37-16,-33 18 22 16,-29 29 0-16,-37 25-82 15,-30 31-69-15,-25 28-224 0</inkml:trace>
  <inkml:trace contextRef="#ctx0" brushRef="#br0" timeOffset="6868.639">23009 4368 864 0,'0'0'0'16,"37"39"-6"-16,-16-8 16 16,1 13 14-16,-7 13-1 15,-7 11 16-15,-5 7 1 16,-3 6-6-16,-6 2-1 0,-4-4-5 15,-2-5-8-15,-1-10-5 16,0-10-9-16,1-13-5 16,3-11 1-16,1-13-10 15,3-11-1-15,-3-6 7 0,0-15 2 16,-3-10-12-16,-10-11-20 16,-1-4-13-16,-9-4 12 15,-5 3 19-15,-6 8 9 16,-9 11-2-16,-1 13 1 15,-4 11 2-15,1 20 21 16,7 14 18-16,6 12-3 0,13 6-17 16,9 7-9-16,16-1-1 15,9-3-7-15,21-6 0 16,17-7 1-16,14-10 1 16,15-10 0-16,6-9 2 15,11-10-5-15,-1-5-21 0,-3-13-50 16,-8-4-89-16,-11-5-113 15</inkml:trace>
  <inkml:trace contextRef="#ctx0" brushRef="#br0" timeOffset="7516.329">23572 5184 974 0,'0'0'6'0,"39"-23"-7"15,-17 6 26-15,4-2 0 16,-5-2-11-16,-4 1-9 16,-5-3-3-16,-6 1-6 0,-5-1-14 15,-2 0-8-15,-9 2-3 16,-4 1 0-16,-2 7 24 15,-6 6 4-15,-3 7-2 16,-5 14-2-16,-5 19 9 16,-4 18 4-16,1 16 13 0,6 11 8 15,8 6 5-15,11-1-4 16,13-4-13-16,21-13-12 16,16-12-7-16,15-11-1 15,11-18-4-15,8-13 6 16,8-12 2-16,0-7-11 15,-1-15-10-15,-6-3-7 0,-6-5-1 16,-9 0 7-16,-9-2 4 16,-8-1 13-16,-9 0 5 15,-2-1 3-15,0-5 17 16,-1-3 1-16,2-3-4 16,2-2-1-16,-1-1-5 0,0-2-5 15,1 3-2-15,-3 0-2 16,2 2-1-16,-4-1 0 15,2 4 0-15,1-1 0 16,1 2-1-16,2 4-1 0,1 3-1 16,-1 7 2-16,-4 4 0 15,-2 10 12-15,-4 8 2 16,-4 5-7-16,-3 11-10 16,-1 12 4-16,0 5 3 15,-1 6-1-15,2 1 1 0,2 0-7 16,0-7-28-16,0-8-56 15,-2-11-56-15,-6-9-95 16,-9-14-155-16</inkml:trace>
  <inkml:trace contextRef="#ctx0" brushRef="#br0" timeOffset="7715.244">24187 5210 670 0,'49'39'307'15,"5"-9"-277"-15,10 4 29 16,17 3-8-16,8 4-35 16,-4 0-5-16,-12-5-73 15,-9-8-339-15</inkml:trace>
  <inkml:trace contextRef="#ctx0" brushRef="#br0" timeOffset="8923.546">27378 4989 598 0,'0'0'57'16,"0"0"-60"-16,10-47 4 15,-9 28 7-15,-1 2 17 16,-2 2-11-16,-10-1-9 0,-7 4 15 16,-10 2 19-16,-9 8-4 15,-12 8-22-15,-9 18-14 16,-9 17 12-16,-1 20 7 16,0 19 42-16,2 16 23 15,12 15-17-15,14 4-25 0,16 0 4 16,21-7-2-16,22-14-22 15,29-23-22-15,24-23-1 16,22-28 3-16,18-23 0 16,12-34-1-16,7-21-4 15,-1-22-2-15,-7-15 3 0,-13-10 5 16,-16-3 1-16,-23-1 0 16,-23 1-2-16,-21 4-2 15,-17 9-9-15,-20 14-3 16,-18 14 2-16,-14 19 11 15,-16 21-4-15,-7 20-11 0,-12 16-14 16,-1 23-32-16,3 16-49 16,5 12-25-16,9 5-49 15,17 1-71-15</inkml:trace>
  <inkml:trace contextRef="#ctx0" brushRef="#br0" timeOffset="9413.279">28153 5787 1229 0,'0'0'-8'0,"0"0"-37"16,0 0 33-16,14-51 24 16,9 18-11-16,10-11-4 15,10-7-20-15,4-4-3 16,7-5 2-16,3-1 6 16,0 1-3-16,0 2-1 0,-4 3 3 15,-5 9-5-15,-8 12-7 16,-11 10 10-16,-9 11-1 15,-10 15 0-15,-10 22 1 16,-8 14 11-16,-9 12 33 0,-1 11-5 16,-3 0 2-16,3 0 14 15,9-7 19-15,8-10-4 16,5-7-12-16,14-7-5 16,9-6-14-16,11-11-12 15,13-13-5-15,12-12 2 0,13-20 2 16,12-19-15-16,8-15-3 15,5-10 4-15,0-7-10 16,-6 0-38-16,-13 4-69 16,-11 10-99-16,-16 11-145 15</inkml:trace>
  <inkml:trace contextRef="#ctx0" brushRef="#br0" timeOffset="9988.956">30473 4939 522 0,'0'0'583'16,"0"0"-545"-16,0 0 8 15,0 0-4-15,0 0-38 0,-36-54-7 16,13 33-22-16,-3 1-35 15,-4-3-27-15,-2 2-11 16,1-2 35-16,0 5 24 16,2 1 10-16,2 3 14 0,0 4 8 15,4 4 3-15,5 3 3 16,0 3 8-16,4 5 10 16,2 7-2-16,-1 8-8 15,-3 8 4-15,-3 9-3 16,-4 10-4-16,-6 6-4 15,-3 4-3-15,-3 5 3 16,-1 1 0-16,-2 3 7 0,1 0 13 16,0-1 6-16,-1 0 3 15,3 1-6-15,-1-5-2 16,8-5-3-16,2-6-5 16,6-4-6-16,7-8-5 15,7-7-5-15,6-5-2 0,6-5 2 16,8-2 8-16,6-4 4 15,5 1 6-15,3-2 4 16,8 0-1-16,2 2-1 16,5-3 1-16,3 1 4 0,-1 0-10 15,-2-2-9-15,-3 0-3 16,-5-1-1-16,-4 0-23 16,-8-3-42-16,-4 1-28 15,-3-4 7-15,-5-2-27 16,-6-3-44-16,-5-3-64 15</inkml:trace>
  <inkml:trace contextRef="#ctx0" brushRef="#br0" timeOffset="10195.897">29654 5402 731 0,'0'0'369'0,"69"7"-369"16,-21-4 8-16,14 3-1 0,9 1-4 15,-1 4-1-15,0-1-13 16,-5-4-139-16,-9-6-225 16</inkml:trace>
  <inkml:trace contextRef="#ctx0" brushRef="#br0" timeOffset="66357.812">12978 4212 313 0,'0'0'84'15,"0"0"-66"-15,0 0-10 0,-40-10 1 16,27 10-3-16,-3 1 0 16,-1 5 7-16,1 4 7 15,0 3 9-15,-2 7 2 16,-4 4 2-16,4 6 0 16,-5 5-8-16,-3 12-4 0,-3 7-7 15,-3 10-6-15,-6 13-2 16,-4 8-1-16,-3 9-2 15,5 1 1-15,2 0-2 16,7-6-1-16,8-6 28 16,9-11-29-16,8-4 1 15,6-8 1-15,0-5 1 0,9-5-4 16,4-1 0-16,5-6-3 16,3 0 3-16,5-3-21 15,1 0-57-15,2-9-37 16,0-7-89-16</inkml:trace>
  <inkml:trace contextRef="#ctx0" brushRef="#br0" timeOffset="67020.452">13407 4770 343 0,'0'0'200'16,"-40"-27"-142"-16,18 14 3 16,2 2-19-16,-3 5-29 15,-3 3-10-15,-2 3-8 16,-3 9-3-16,-2 8 2 0,-5 7 7 16,0 7-4-16,-3 5 2 15,4 4-1-15,3 2-5 16,5 1 13-16,6-3-6 15,8-2 4-15,7-5-1 16,5-5-5-16,3-5 2 16,9-6-8-16,6-7 5 0,1-6 2 15,4-4 5-15,9-10-1 16,5-12-5-16,6-10 21 16,2-9-5-16,4-9-29 15,-4-1-30-15,-6 0 25 0,-5 7-13 16,-7 7 41-16,-10 10-17 15,-1 9 29-15,-6 8 0 16,-7 5 15-16,-4 10-17 16,-5 10-32-16,-5 10 3 15,-1 10 16-15,-4 9-4 0,4 10 19 16,-1 4 6-16,6-1-16 16,7-2 1-16,1-3-7 15,4-6-5-15,9-6-5 16,7-7-10-16,4-9-23 15,7-10-19-15,5-9-15 0,4-7-32 16,0-17-92-16</inkml:trace>
  <inkml:trace contextRef="#ctx0" brushRef="#br0" timeOffset="67495.557">13848 4104 675 0,'0'0'40'0,"35"19"-70"16,-10-1 32-16,7 12 3 16,3 8 0-16,-3 13-6 0,1 10 0 15,-4 10-4-15,-4 7 4 16,-6 5-4-16,-4 2-6 15,-7 5-1-15,-6 3 7 16,-2-2 5-16,-11 2 13 16,-3 0 5-16,-7 1 8 0,-4-2 1 15,-4-5-3-15,-2-5-12 16,-1-6 6-16,1-7-11 16,0-10 3-16,1-10-6 15,6-8-9-15,-1-11-38 16,5-13-56-16,4-17-77 0,8-15-105 15</inkml:trace>
  <inkml:trace contextRef="#ctx0" brushRef="#br0" timeOffset="67816.378">14828 4393 843 0,'0'0'112'0,"0"0"-128"16,0 0-4-16,0 0 7 16,0 0 5-16,28 45 13 15,-15-24-31-15,-4 2-71 0,-4 0-54 16,-3-5-88-16</inkml:trace>
  <inkml:trace contextRef="#ctx0" brushRef="#br0" timeOffset="68008.27">14766 5060 903 0,'0'0'154'15,"0"0"-161"-15,0 0-8 16,0 0-7-16,0 0-40 15,0 0-69-15,0 0-128 16</inkml:trace>
  <inkml:trace contextRef="#ctx0" brushRef="#br0" timeOffset="69839.602">31410 4556 346 0,'0'0'46'0,"0"0"-47"16,-40 45 10-16,20-23 16 16,0 3 20-16,2 2-1 0,-4 4-15 15,-1 5-2-15,-1 4 1 16,-2 8-6-16,-4 6-2 16,1 7-2-16,-6 4 4 15,-2 10-4-15,0 4 1 16,-1 4-9-16,2 1 0 0,5 1 0 15,6-4 7-15,9-1 3 16,12-8-19-16,4-8-2 16,11-8-3-16,2-7 2 15,8-8-5-15,1-5-14 16,4-5-5-16,1 2-30 16,-2-6-44-16,-1-4-53 0,-3-8-64 15</inkml:trace>
  <inkml:trace contextRef="#ctx0" brushRef="#br0" timeOffset="70422.277">31726 5281 619 0,'0'0'38'0,"0"0"-18"0,-31-38 13 16,22 31-5-16,2 4-17 16,-4 2-11-16,0 1-3 15,-3 8 0-15,1 5-2 16,-1 4 2-16,1 1 0 15,4 3 2-15,3-1-2 16,4-3-3-16,2 0-1 0,2-5-4 16,4-2-1-16,3-3 4 15,0-1 4-15,5-4 4 16,-1-2 1-16,2 0-6 16,1-2-3-16,3-7-12 15,3-2-4-15,-1-3-10 0,2-5-8 16,-2-2-9-16,-2 0-16 15,-3 2 22-15,-5 5 16 16,-5 4 26-16,-2 3 3 16,-2 7 0-16,-2 2 0 15,0 7 14-15,-2 6 20 0,2 5-21 16,0 6 143-16,0 3-114 16,5 5-3-16,3 1-15 15,1 1-24-15,3-3 0 16,0-2 0-16,3-4 16 0,-1-6-12 15,6-6-3-15,-4-10-10 16,2-10-31-16,-2-15-12 16,-1-14-23-16,-3-11-47 15,-4-6-170-15</inkml:trace>
  <inkml:trace contextRef="#ctx0" brushRef="#br0" timeOffset="70778.08">32390 4854 216 0,'0'0'466'0,"33"78"-522"15,-20-21 48-15,-6 7 15 16,-3 8-8-16,-4 7 2 16,-8 1 4-16,-5 0-3 15,-4-5-3-15,-6 0 4 16,-4-5 2-16,0-8 9 0,-1-5 6 16,0-4-1-16,-1-8-4 15,1-5 0-15,2-7-7 16,2-5-10-16,4-8 2 15,5-6-8-15,6-14-20 16,9-5-43-16,3-17-48 0,13-13-57 16</inkml:trace>
  <inkml:trace contextRef="#ctx0" brushRef="#br0" timeOffset="71119.89">33117 5108 669 0,'0'0'77'16,"0"0"-91"-16,0 0 7 0,15 44-7 15,-15-34-29-15,-2-3-16 16,-9-5-87-16,-3-2-53 15</inkml:trace>
  <inkml:trace contextRef="#ctx0" brushRef="#br0" timeOffset="71304.787">32962 5533 870 0,'0'0'18'16,"0"0"-56"-16,0 0 16 16,0 0-57-16,0 0 12 15,-36-44-97-15,9-9-230 16</inkml:trace>
  <inkml:trace contextRef="#ctx0" brushRef="#br1" timeOffset="-172015.171">8291 14428 533 0,'0'0'109'0,"19"45"-120"16,-4-13 20-16,7 10 36 0,7 9-16 15,3 3-7-15,5 2 3 16,4 0-6-16,3-1-6 16,4-2-6-16,-2-4-3 15,4-2-1-15,-2-5-4 16,2-3 3-16,-5-8-6 0,2-6-25 16,-7-8-48-16,-5-10-46 15,-6-7-54-15,-8-11-188 16</inkml:trace>
  <inkml:trace contextRef="#ctx0" brushRef="#br1" timeOffset="-171758.186">8939 14679 527 0,'0'0'75'0,"0"0"-21"0,-42-37 25 16,32 30-31-16,0 3-9 15,-3 3-16-15,-6 3-14 16,-5 11-19-16,-8 11-11 16,-6 9 6-16,-3 7 8 15,-4 5 5-15,2 2 0 0,-1 2 0 16,3-4 0-16,1-2-34 16,4-4-31-16,3-6-33 15,4-8 5-15,4-9-20 16,5-9-87-16</inkml:trace>
  <inkml:trace contextRef="#ctx0" brushRef="#br1" timeOffset="-171466.106">9587 14679 670 0,'0'0'16'15,"0"0"-11"-15,44 12 26 16,-21-5-21-16,2 0-11 0,2 0-2 15,2 0-26-15,0 0-33 16,-4-1-78-16,-4-5-44 16</inkml:trace>
  <inkml:trace contextRef="#ctx0" brushRef="#br1" timeOffset="-171232.237">9479 14956 693 0,'0'0'37'15,"73"9"-35"-15,-23-8 41 16,12-1-33-16,1 0-15 0,-1 0-39 15,-6 0-82-15,-11-5-115 16</inkml:trace>
  <inkml:trace contextRef="#ctx0" brushRef="#br1" timeOffset="-170179.816">11023 14668 674 0,'0'0'81'16,"-42"48"-89"-16,19-18 7 15,0 4 3-15,5 0 17 16,5 2-18-16,6-3 5 0,6-1-3 15,5-1 3-15,11-1 0 16,5 3-4-16,5-3 4 16,7-5 0-16,8-2 3 15,9-12-4-15,1-8 18 16,9-7-2-16,1-16-4 0,-1-14-5 16,1-14-1-16,-4-9-3 15,-7-9-3-15,-9-5-2 16,-13-7-4-16,-16 2-8 15,-11-1-5-15,-15 8-14 16,-20 9-17-16,-11 14-12 0,-10 21 16 16,-7 19-50-16,-1 12 19 15,-1 19-12-15,5 10-14 16,10 3-103-16</inkml:trace>
  <inkml:trace contextRef="#ctx0" brushRef="#br1" timeOffset="-169319.306">11912 14952 691 0,'0'0'260'0,"0"0"-265"15,0 0 1-15,0 0 4 16,0 0 4-16,0 0 1 15,29-37-5-15,-13 9 1 16,4-9 1-16,5-10 0 16,2-7-3-16,-4-6 1 0,3-2-15 15,0-2-11-15,-3-1-5 16,-2 5-5-16,-2 7 9 16,-3 12 20-16,-7 13 0 15,-1 7 6-15,-5 9 2 16,-3 12-2-16,0 9-6 0,-7 16-10 15,-4 15-13-15,-1 14 28 16,-1 10 5-16,-1 8 5 16,8-1-7-16,6-7-1 15,4-7-1-15,10-12 3 16,1-9 16-16,6-9-1 0,6-10 2 16,2-9-8-16,4-7 5 15,5-3 9-15,2-11-2 16,1-8-7-16,3-5-4 15,1-9-2-15,-1-6-6 16,6-7-5-16,-1-4-22 0,0 0-37 16,-2-1-43-16,-6 6-79 15,-10 8-104-15</inkml:trace>
  <inkml:trace contextRef="#ctx0" brushRef="#br1" timeOffset="-168607.702">13632 14276 816 0,'0'0'59'0,"0"0"-1"0,0 0 43 16,0 0-54-16,0 0-36 15,-32-44-10-15,10 31-13 16,1 0-30-16,-6 2-39 16,-4 2-1-16,-1 1 14 15,1 2-21-15,-2 2 15 0,2 1 27 16,2 0 31-16,3 3 13 16,5 0 5-16,-1 0 7 15,5 7 12-15,2 3-9 16,2 5-10-16,-1 6 0 15,3 6-2-15,-2 7 0 0,-1 4 0 16,-2 9 1-16,1 6-4 16,-7 5 4-16,1 7 8 15,-3 6 23-15,0 0 0 16,3-1 3-16,2-5 3 16,3-9-11-16,6-8 10 0,7-10-14 15,3-6 3-15,2-8-6 16,8-6-9-16,3-3 0 15,4-4 0-15,7-4-6 16,1-3-2-16,7-4 1 16,3 0-3-16,3 0 0 0,2-4-7 15,5-1-1-15,-3 3-2 16,3 0 3-16,0 2 3 16,2 0 2-16,-5 3 1 15,0 3-1-15,-7 1-7 16,0 4-36-16,-11-1-30 0,-8-1-73 15,-8-4-46-15,-8-5-179 16</inkml:trace>
  <inkml:trace contextRef="#ctx0" brushRef="#br1" timeOffset="-168372.823">13153 14628 584 0,'55'7'364'16,"6"-5"-361"-16,8 1 20 15,8 4 2-15,6 1-30 0,-1 2-102 16,-7-3-87-16,-5-7-89 15</inkml:trace>
  <inkml:trace contextRef="#ctx0" brushRef="#br1" timeOffset="-168010.036">14811 13915 436 0,'0'0'275'16,"0"0"-251"-16,-67 26-3 15,26 10-9-15,-11 19-13 0,-7 17 1 16,-8 15 3-16,-1 12 11 15,3 9 36-15,5 4-6 16,10 0-22-16,8-2 9 16,14-5 1-16,15-8-14 15,13-12-12-15,12-10-6 0,16-10-1 16,13-9 0-16,11-14-7 16,11-9-34-16,9-15-54 15,3-10-52-15,2-8-63 16,-4-14-240-16</inkml:trace>
  <inkml:trace contextRef="#ctx0" brushRef="#br1" timeOffset="-167469.338">15417 14604 637 0,'0'0'120'0,"-41"-31"-110"15,14 19 48-15,-2 8-2 16,-2 4-35-16,-3 9 10 16,-1 9-7-16,2 12-18 15,5 3-4-15,7 2-2 16,5 2 0-16,9-3-1 0,5-4 1 15,2-2-2-15,8-5 0 16,5-2 0-16,6-4 1 16,1-2 2-16,4-4 0 15,5-2-1-15,0-5-2 16,3-4-7-16,1 0-6 0,-4-7-9 16,0-2-5-16,-4-2 1 15,-5-2 5-15,0 0 9 16,-4-1 12-16,-5 0 2 15,-2 4 1-15,-2 1 2 16,-5 5 11-16,-1 1 10 16,-1 3 1-16,0 3-4 0,-3 10-6 15,-4 8-11-15,0 8 7 16,-1 9 6-16,1 10 1 16,1 6 1-16,3 5 1 15,1 0-1-15,2-3-8 16,2-4-10-16,9-11-4 0,4-10-33 15,4-14-46-15,5-17-26 16,3-21-66-16,0-17-84 16</inkml:trace>
  <inkml:trace contextRef="#ctx0" brushRef="#br1" timeOffset="-167205.191">16005 14084 799 0,'0'0'68'15,"60"0"-58"-15,-18 10 61 16,10 14-13-16,1 15-14 16,-4 16-1-16,-7 22-15 15,-10 16-7-15,-18 20-14 0,-18 16-3 16,-24 14-3-16,-21 15-6 15,-22 7-13-15,-15 0-9 16,-12-1-18-16,-6-6-27 16,-9-19-50-16,-1-25-120 15</inkml:trace>
  <inkml:trace contextRef="#ctx0" brushRef="#br1" timeOffset="-163571.167">8237 17000 361 0,'0'0'557'0,"0"-57"-546"16,0 20 119-16,4-4-129 16,2-4-1-16,1-2-2 0,3 0-2 15,0-1-10-15,1 1-22 16,0 4-20-16,1 3-18 15,-2 5-12-15,1 8-31 16,1 4-9-16,-4 9 14 16,-1 8 9-16,1 5 43 0,-2 1 45 15,1 5 27-15,1 4 39 16,6-2 33-16,5 2-17 16,9-4-12-16,9-2-3 15,8-3 9-15,5 0-25 16,5-4-19-16,1-2-12 15,-2-1-5-15,0 6-9 0,-5-1-35 16,0 2-25-16,-5 0-8 16,-5 2-44-16,-5 1-23 15,-3 1-40-15</inkml:trace>
  <inkml:trace contextRef="#ctx0" brushRef="#br1" timeOffset="-163235.354">9098 16477 4 0,'0'0'110'0,"0"0"-7"0,0 0 0 15,0 0 4-15,0 0-20 16,0 0-12-16,47 16-2 15,-34-13-24-15,3 2-17 16,1 0-25-16,4-1-6 16,2 0-1-16,0-2-1 0,0-2 0 15,0 0-8-15,-1-3-6 16,-2-7-11-16,-2-3-10 16,-2-4-23-16,-7-1 5 15,-5-4 28-15,-2 1 14 16,-4 0 10-16,-8 2 12 0,-4 4 16 15,-2 3 25-15,-2 7 10 16,-5 5-1-16,0 7-45 16,-2 13-20-16,-2 10 7 15,6 12-1-15,6 9-2 16,6 6 9-16,9 3 22 0,16-2-5 16,11-4-11-16,11-6-11 15,9-9-1-15,4-10-8 16,7-10-27-16,-2-15-45 15,-2-8-82-15,-6-19-125 16</inkml:trace>
  <inkml:trace contextRef="#ctx0" brushRef="#br1" timeOffset="-163001.485">9947 16331 1063 0,'0'0'58'0,"0"0"-73"16,-35 66 6-16,21-21 4 15,-1 12 11-15,-5 12 2 0,2 7-6 16,0 3-3-16,5-2-54 16,1-9-104-16,4-18-86 15,1-21-89-15,0-24 334 16,-2-21 0-16,0-25 0 15</inkml:trace>
  <inkml:trace contextRef="#ctx0" brushRef="#br1" timeOffset="-162824.584">9579 16421 704 0,'0'0'39'16,"33"35"-41"-16,-6-15 34 15,7 1 2-15,11 1 0 16,3-4-21-16,7-4-12 16,1-4-32-16,-2-8-116 0,-4-2-138 15</inkml:trace>
  <inkml:trace contextRef="#ctx0" brushRef="#br1" timeOffset="-162461.787">10254 16561 790 0,'0'0'116'0,"-21"60"-171"16,13-26 58-16,1 6 2 16,5 4-4-16,2 0-1 0,0-4-2 15,9-2 0-15,1-6 0 16,9-9-16-16,1-6-8 15,6-10-3-15,4-9 4 16,6-17 7-16,2-12 4 0,1-9 2 16,0-5 0-16,1-4-4 15,-10 7 7-15,-5 9 9 16,-8 8 1-16,-7 9 1 16,-2 9 3-16,-8 7 5 15,0 5 24-15,-10 11-26 0,-1 8-13 16,-2 6-1-16,0 9-2 15,1 4-17-15,3 0-57 16,3-2-37-16,5-7-37 16,1-7-41-16</inkml:trace>
  <inkml:trace contextRef="#ctx0" brushRef="#br1" timeOffset="-162312.86">10718 16915 407 0,'0'0'89'16,"48"-33"67"-16,-14 6-109 15,5-4-31-15,2-2 40 0,3-1-47 16,1 3-29-16,-5 5-29 16,-3 6-10-16,-2 6-32 15,-4 3-47-15,-4 4-94 16</inkml:trace>
  <inkml:trace contextRef="#ctx0" brushRef="#br1" timeOffset="-162176.946">11304 16672 185 0,'0'0'100'15,"48"0"11"-15,-23 0-23 16,4-1-15-16,1-1-4 16,1 1-27-16,0-1-24 15,-1 2-14-15,0-3-16 0,0-4-123 16,-3-3-196-16</inkml:trace>
  <inkml:trace contextRef="#ctx0" brushRef="#br1" timeOffset="-161772.172">11946 16561 705 0,'0'0'73'16,"0"0"4"-16,0 0-5 15,20 47-27-15,-20-17-11 16,-3 12-22-16,-7 8-9 0,-1 10-2 16,-3 2-5-1,2-2-11-15,2-6-24 0,2-9-8 16,4-9 47-16,4-11 0 15,0-9 0-15,5-6-27 16,10-8 16-16,8-4 8 16,6-16 1-16,7-12 3 0,8-14 4 15,8-10 6-15,6-6-32 16,1-2-35-16,0 5-2 16,-1 9 16-16,-4 9 37 15,-4 12 9-15,-7 14 15 16,-5 8-6-16,-6 7 14 0,-5 17 6 15,-7 9-1-15,-7 12-1 16,-6 7-1-16,-5 7-5 16,-2 6-5-16,0-2-20 15,0-3 12-15,9-8-12 16,5-6 0-16,12-18 0 0,8-16-21 16,9-10-71-16,3-19-82 15,8-17-97-15</inkml:trace>
  <inkml:trace contextRef="#ctx0" brushRef="#br1" timeOffset="-161216.393">14172 16909 1226 0,'26'-44'8'0,"8"-7"-2"15,9-9-1-15,2-4-3 0,6-6-6 16,2 1-10-16,1-2-21 16,-2 6-18-16,-4 5-20 15,-3 8-9-15,-5 8 27 16,-6 12 33-16,-5 11 18 16,-7 14 5-16,-4 8 0 0,-2 19 10 15,-8 16-2-15,-6 14 12 16,-2 14 3-16,-8 13-9 15,-7 10 5-15,-4 8-4 16,1-1-4-16,3-2 11 16,1-9 16-16,8-14-6 15,6-15-24-15,2-14-9 0,16-17 0 16,7-19 0-16,15-17 3 16,10-25-4-16,14-23 10 15,7-16 31-15,10-14 100 16,1-7-150-16,-1 3-44 15,-3 9-57-15,-6 9-47 0,-8 13-40 16,-10 14-59-16,-13 13-58 16</inkml:trace>
  <inkml:trace contextRef="#ctx0" brushRef="#br1" timeOffset="-160768.645">15585 16941 944 0,'28'-36'272'16,"4"-10"-230"-16,7-8-29 15,9-8-9-15,1-7-7 16,5-1-17-16,0-3-22 0,-1 5-19 15,-2 4 4-15,-3 3 21 16,-2 7 16-16,-7 8 8 16,-4 8 7-16,-8 10 6 15,-7 5 0-15,-2 12 2 16,-8 7 5-16,-3 4 4 0,-2 14-1 16,-5 11-1-16,0 10 3 15,-2 11 3-15,-9 11 5 16,2 11 2-16,-3 6 0 15,1 7-2-15,1 7-1 16,0 0-5-16,3-1-8 0,1-10-6 16,2-8-1-16,3-15-4 15,1-14 4-15,0-15 0 16,1-10 0-16,3-14-23 16,-2-11-13-16,-2-15-23 15,0-14-30-15,-11-10-31 0</inkml:trace>
  <inkml:trace contextRef="#ctx0" brushRef="#br1" timeOffset="-160562.761">15828 16624 784 0,'0'0'297'0,"36"14"-314"15,-1-13 20-15,11-1 37 0,9 0-4 16,2 0-7-16,2-2-22 16,-1-6-38-16,-6-2-115 15,-14-4-115-15,-5-7-229 16</inkml:trace>
  <inkml:trace contextRef="#ctx0" brushRef="#br1" timeOffset="-160072.033">16432 17112 852 0,'0'0'307'0,"37"-72"-297"16,-9 19 31-16,7-8-11 16,3-3-45-16,2-5-13 15,-1-1 3-15,0-1-10 16,2 3-8-16,-2 4 14 0,-2 6 17 16,-3 8 2-16,-4 10 6 15,-3 11 4-15,-5 10 2 16,-5 10 1-16,-4 9-4 15,0 6-6-15,-9 18-7 16,-1 12 1-16,-3 11 7 16,0 9 6-16,0 6 0 0,-5 1 0 15,3-1 1-15,2-7 22 16,0-10 14-16,7-5-8 16,3-10-11-16,9-12-6 15,8-9 9-15,6-10 18 0,9-18 2 16,10-13-19-16,6-14-16 15,5-12-11-15,0-8-32 16,-1-6-27-16,-3 2-51 16,-2 0-82-16,-6 5-48 15,-5 4-56-15</inkml:trace>
  <inkml:trace contextRef="#ctx0" brushRef="#br1" timeOffset="-159545.936">17987 16297 716 0,'0'37'117'15,"-11"0"-86"-15,-3 11 71 16,-1 6-18-16,-5 7-42 16,-1 3-17-16,1 3-11 15,0-3-8-15,3-5-5 0,0-6 0 16,3-12-9-16,6-10-36 15,0-11-24-15,5-8 18 16,3-12 31-16,0-9 12 16,11-16 15-16,5-14 14 15,9-15 5-15,8-15-18 0,9-15-9 16,8-9-8-16,5-4-28 16,5-3-28-16,3 5-6 15,1 8 39-15,-2 9 29 16,-4 13 11-16,-2 12 9 15,-3 12 11-15,-8 16-2 0,0 10-4 16,-5 15-4-16,-3 9-7 16,-2 19-7-16,-7 16-2 15,-7 13 1-15,-6 14 3 16,-8 6 2-16,-7 5 2 16,-14 6-1-16,-9-2 2 0,-7-1 2 15,-9-3 1-15,-4-2 0 16,-2-8 8-16,-7-4 0 15,-3-8-14-15,0-10-3 16,-1-10-6-16,2-12 0 16,1-8 0-16,6-12 0 15,7-8-1-15,7-10-10 0,8-15-11 16,7-14-24-16,9-12-41 16</inkml:trace>
  <inkml:trace contextRef="#ctx0" brushRef="#br1" timeOffset="-159182.14">19750 15676 475 0,'0'0'504'0,"0"0"-479"16,0 0-1-16,-8 50 19 16,-9-13-6-16,-7 15-11 0,-7 20-22 15,-4 17-4-15,0 13 1 16,2 8-2-16,4 3-1 16,5 5 0-16,6-7-2 15,9-6 3-15,5-7-2 16,5-10-22-16,11-13-10 0,10-13 7 15,5-14-1-15,7-13 29 16,12-16 0-16,8-17 0 16,4-8-56-16,1-17-25 15,-1-16-32-15,-3-8-45 16,-3-8-18-16</inkml:trace>
  <inkml:trace contextRef="#ctx0" brushRef="#br1" timeOffset="-158934.277">20427 16108 971 0,'0'0'111'0,"36"40"-141"15,-9-10 36-15,7 10 22 0,8 9 7 16,-1 7 10-16,-1 3-18 15,0 2-16-15,-4 2-9 16,-3-3-1-16,-4-2-27 16,-2-6-90-16,-2-6-71 15,-5-12-19-15,0-13-28 0,-7-14-84 16</inkml:trace>
  <inkml:trace contextRef="#ctx0" brushRef="#br1" timeOffset="-158692.414">20926 16091 743 0,'0'0'176'0,"0"0"-182"0,-43 31 7 15,20-5 9-15,-4 11 11 16,-5 11 17-16,-5 13-1 15,-2 10-16-15,-5 6-8 16,-1 4-9-16,2 1-2 16,-2-1-37-16,3-6-94 0,4-11-68 15,0-12-122-15</inkml:trace>
  <inkml:trace contextRef="#ctx0" brushRef="#br1" timeOffset="-158300.633">21592 16899 712 0,'0'0'99'16,"0"0"-106"-16,0 0 20 16,0 0 12-16,0 0-15 15,6 41-2-15,-25-11-3 0,-12 12 0 16,-8 9-5-16,-5 6 0 15,-4-1 0-15,1-5 3 16,5-7-2-16,6-11-2 16,10-14-17-16,8-15-16 15,11-11-24-15,8-22-50 0,16-15-19 16,14-16-47-16</inkml:trace>
  <inkml:trace contextRef="#ctx0" brushRef="#br1" timeOffset="-158001.798">22176 16137 880 0,'0'0'199'0,"0"0"-195"16,0 0-7-16,12 36-2 15,-2-6 4-15,3 9 20 16,3 10-2-16,2 7-5 16,4 2 4-16,1 0-10 15,2-3-4-15,0-5-1 0,3-4-12 16,3-9-30-16,2-12-42 16,0-8-10-16,4-10 0 15,-1-7-18-15,2-10-21 16,-3-8 8-16,-4-5-65 0</inkml:trace>
  <inkml:trace contextRef="#ctx0" brushRef="#br1" timeOffset="-157753.937">22861 16290 736 0,'0'0'69'0,"-42"-1"-35"15,9 1-25-15,-3 9-7 16,-7 7-1-16,-5 7 11 16,-7 9 9-16,-3 7 6 0,-4 5-5 15,0 4-12-15,5 0-8 16,6-5-8-16,9-7-24 16,13-9-37-16,13-10-38 15,7-12-48-15,9-8-8 16,11-12-45-16,7-11 9 0</inkml:trace>
  <inkml:trace contextRef="#ctx0" brushRef="#br1" timeOffset="-157461.101">23303 15700 693 0,'56'15'153'0,"-1"6"-149"16,2 13 25-16,0 21 15 0,-8 18-25 15,-17 18 0-15,-18 14 2 16,-14 14-15-16,-20 16 0 16,-20 11 1-16,-15 8 0 15,-13-2-2-15,-11 0-26 16,-9-6-37-16,-11-7 58 0,-6-21 0 15,-4-26 0-15,-5-29-64 16,-4-32-16-16,1-31-99 16,-2-28-390-16</inkml:trace>
  <inkml:trace contextRef="#ctx0" brushRef="#br1" timeOffset="-117867.871">24332 13124 843 0,'3'-5'19'0,"-3"-2"-31"16,2-4 6-16,3-4 27 16,4-7-20-16,2-4 1 0,6-7-4 15,5-7 3-15,7-7-3 16,1-5 0-16,10-5 2 15,0-1-3-15,2-2-5 16,2 5-6-16,-3 5 2 16,-3 7 10-16,-6 11 0 0,-5 9 2 15,-5 10-3-15,-7 10-8 16,-3 7-21-16,-8 18 1 16,-3 10 19-16,-1 14 11 15,-5 12 7-15,-4 8 4 16,1 5 9-16,2 1 18 15,4-7 19-15,2-5-31 0,3-12-7 16,10-11-2-16,4-11-5 16,7-15 1-16,7-11 9 15,6-10 13-15,8-20 4 16,7-11-9-16,4-14-10 16,5-12-13-16,2-4-2 0,0-1-24 15,-3 1-39-15,-3 5-42 16,-7 7-62-16,-11 10-110 15,-12 12-170-15</inkml:trace>
  <inkml:trace contextRef="#ctx0" brushRef="#br1" timeOffset="-117355.156">25532 13150 1029 0,'0'0'30'15,"38"-75"-29"-15,-8 19-5 16,10-5 9-16,2-6-4 15,1-1-2-15,2 3-20 16,-2 1-23-16,-4 4-18 0,-3 5 23 16,-7 5 20-16,-5 7-14 15,-3 7 15-15,-5 7 8 16,-5 9 9-16,-3 6 3 16,-5 10 1-16,1 4 1 15,-2 11-1-15,1 13 2 0,1 9 10 16,-2 15 13-16,1 15 3 15,-2 12 6-15,0 13-15 16,0 9 12-16,2 3-6 16,-1 1 6-16,1-7-12 15,3-10-14-15,2-16-9 0,2-15-21 16,-3-18-43-16,-1-17-17 16,-4-16-29-16,-2-11-31 15,-10-16 36-15,-8-11 23 16,-9-9-2-16,-8-5 10 15,-9-4 72-15,-2 3 3 0,-7 4-39 16</inkml:trace>
  <inkml:trace contextRef="#ctx0" brushRef="#br1" timeOffset="-117198.243">25536 12974 251 0,'0'0'366'15,"0"0"-276"-15,37 11-52 16,5-11 50-16,15-3-21 15,15-7-32-15,10-5-20 16,6-3-20-16,2 0 2 16,-4 1-74-16,-10 0-101 0,-12 3-96 15</inkml:trace>
  <inkml:trace contextRef="#ctx0" brushRef="#br1" timeOffset="-116614.57">26489 13283 845 0,'0'0'7'16,"9"-57"-7"-16,3 15 3 15,3-8 7-15,7-1-3 16,-1-6-5-16,1 0-12 0,2-1-3 15,1 0-11-15,0-2-2 16,0 3-9-16,2 1-7 16,1 5 11-16,0 8-1 15,-1 10-8-15,-2 12 21 16,-5 12-10-16,-5 11 1 0,-5 18 19 16,-5 12 9-16,-5 14 9 15,-6 9 6-15,-8 8 4 16,-3 2 3-16,2 0 16 15,-2-2 24-15,7-8 3 16,6-6 2-16,4-11-14 0,5-7-18 16,7-10-18-16,5-11-4 15,7-10 7-15,6-10 9 16,11-19 18-16,8-17-18 16,10-16-16-16,4-11-10 15,5-5-8-15,-2-3-24 16,-5 9-40-16,-7 7-78 0,-12 9-86 15,-10 15-113-15</inkml:trace>
  <inkml:trace contextRef="#ctx0" brushRef="#br1" timeOffset="-115383.243">27747 12306 561 0,'0'3'126'0,"0"0"-143"16,0 3 13-16,-1 5-8 15,0 6 15-15,-5 8-4 16,-1 8-1-16,-1 8 3 16,-2 9 3-16,-4 7 12 15,-2 5 21-15,-3 2-7 0,1-3-8 16,-4-7-14-16,5-7 13 16,3-14-6-16,4-10-12 15,6-11-5-15,0-12-16 16,4-8-12-16,5-19-32 15,4-9-5-15,5-13-35 16,5-11-3-16,7-9 28 0,2-1 30 16,5 0 29-16,7 2 12 15,5 7 24-15,4 7 30 16,6 8 37-16,2 12 8 16,-4 15-14-16,0 14-38 15,-8 11-33-15,-6 22-10 0,-8 19-5 16,-9 18 11-16,-9 12 7 15,-7 14 4-15,-6 4 6 16,-9 6 23-16,-10-4 28 16,-5-4-11-16,-8-7-15 15,-6-8-16-15,-4-13-10 0,-5-11-12 16,-5-13-9-16,-4-14 2 16,-2-12-12-16,-5-15-33 15,4-15-39-15,5-19-81 16,12-13-47-16</inkml:trace>
  <inkml:trace contextRef="#ctx0" brushRef="#br1" timeOffset="-114886.534">28895 11897 828 0,'0'0'22'16,"0"0"-29"-16,0 0-4 0,-45 16 5 15,30-5-3-15,-1 5-33 16,-3 2 2-16,0 4 22 16,-2 1 14-16,-1 2 6 15,1 0 26-15,1 5 8 16,-2 3-7-16,-1 8 5 16,0 7 3-16,-4 9-5 0,-4 11 3 15,-1 10-13-15,-1 6-4 16,-2 10-2-16,4 0 3 15,6 2 0-15,4-1 2 16,9-2-12-16,7-7-1 16,5-8-10-16,11-9 1 0,7-8-2 15,3-11-1-15,4-7 4 16,4-7-4-16,0-5 0 16,0-3-16-16,-1-2-42 15,-3-7-58-15,-4-8-98 16,-7-8-227-16</inkml:trace>
  <inkml:trace contextRef="#ctx0" brushRef="#br1" timeOffset="-114209.912">29212 12661 164 0,'0'0'507'0,"0"0"-447"16,0 0-4-16,0 0 7 15,0 0-9-15,0 0-6 0,0 0-33 16,28 37-9-16,-12-6 36 16,3 9-21-16,0 5-10 15,2 3-7-15,3-2 1 16,-1 0-8-16,2-9-27 15,2-9-34-15,2-6-15 0,1-10-23 16,1-7-19-16,-1-5-32 16,-2-11-71-16</inkml:trace>
  <inkml:trace contextRef="#ctx0" brushRef="#br1" timeOffset="-113946.059">29692 12822 733 0,'-14'37'196'0,"-6"2"-210"16,-4 11 17-16,-6 15 21 15,-5 9 18-15,-3 4-4 16,-6 1-14-16,-2 0-6 0,-4-2-4 15,1-5-12-15,-2-7-3 16,0-3-30-16,5-11-69 16,0-10-56-16,4-13-63 15,2-12-67-15</inkml:trace>
  <inkml:trace contextRef="#ctx0" brushRef="#br1" timeOffset="-113306.415">30149 13513 627 0,'0'0'-8'16,"-5"47"9"-16,-6-14-1 0,-5 5 17 15,-7 5 3-15,-6 2-6 16,-3 2-10-16,-5-1 19 16,-2-1-8-16,-1-7-10 15,1-6-37-15,7-11-110 16,7-15-107-16</inkml:trace>
  <inkml:trace contextRef="#ctx0" brushRef="#br1" timeOffset="-112594.514">30835 12799 819 0,'0'0'24'0,"0"0"-28"15,0 0 17-15,42 0 0 16,-21 0-1-16,4 0-15 0,5 0 2 16,0 0 5-16,2 1-5 15,0 4 0-15,-1-2-1 16,-2 1-1-16,0-2 2 15,-5 1-4-15,-4 2 3 16,-1-4 0-16,-4 3 0 0,-6-1 1 16,-3 3-2-16,-3-2-3 15,-2 2 2-15,-1 2 3 16,-1 4 6-16,-3 2 1 16,-4 6 1-16,0 1 0 15,-1 3 3-15,0-1-6 0,3 0-2 16,4-1-7-16,2-2-31 15,2-6-58-15,11-4-22 16,3-5-45-16,1-5-31 16</inkml:trace>
  <inkml:trace contextRef="#ctx0" brushRef="#br1" timeOffset="-112237.718">31795 12938 801 0,'0'0'105'16,"0"0"-129"-16,0 0 27 15,0 0-8-15,0 0 25 16,36 38-13-16,-26-19-4 16,1 2-2-16,2 6-1 0,-1 3 0 15,0 1 0-15,2 2-1 16,-1-4 5-16,4-3-5 16,0-6-12-16,3-4-53 15,-2-8-49-15,-1-7-2 16,1-2 21-16,-4-9-3 0,4-7 12 15,-3-3-61-15</inkml:trace>
  <inkml:trace contextRef="#ctx0" brushRef="#br1" timeOffset="-111967.798">32267 13075 803 0,'0'0'103'15,"-64"59"-140"-15,22-16 65 16,-5 4-22-16,-2 5-2 16,-4 5 2-16,0 4-7 15,-2 6-5-15,0 4 7 0,1 4 5 16,2 0 39-16,4 0-42 15,8-3-23-15,8-7-41 16,8-11-86-16,9-19-88 16</inkml:trace>
  <inkml:trace contextRef="#ctx0" brushRef="#br1" timeOffset="-111499.061">33346 12823 630 0,'34'75'210'0,"-5"3"-203"0,-12 10 63 15,-14 9-29-15,-6 11-13 16,-18 7-1-16,-20 9-1 16,-19 2-5-16,-18 3-3 15,-18-1 2-15,-13-3 2 16,-13-4-4-16,-8-8-16 0,-8-3 6 16,-6-14-7-16,-2-19-12 15,-2-22-17-15,-2-25-21 16,4-30-130-16,5-25-301 15</inkml:trace>
  <inkml:trace contextRef="#ctx0" brushRef="#br1" timeOffset="-109723.412">27356 14883 893 0,'0'0'6'15,"0"0"-29"-15,47 9 53 16,-20-3 41-16,4 5-42 16,8 2-9-16,3 4-9 15,5 2-3-15,5 5-5 16,4 0 0-16,2 4-4 0,-1 1-17 15,-8-1-63-15,-12-1-90 16,-15-7-120-16</inkml:trace>
  <inkml:trace contextRef="#ctx0" brushRef="#br1" timeOffset="-109524.526">27168 15459 1055 0,'55'9'41'0,"25"-8"-35"15,25 0 77-15,26-1-30 16,13 0-45-16,3-1-22 16,-10-12-156-16,-15-9-161 15,-20-10-293-15</inkml:trace>
  <inkml:trace contextRef="#ctx0" brushRef="#br1" timeOffset="-109232.69">29115 14626 503 0,'0'63'569'0,"-13"14"-554"16,-9 22 41-16,-8 33 29 15,-10 29-46-15,-7 21-10 0,3 15-21 16,2 6-8-16,13 0-41 15,13-19-92-15,16-27-182 16</inkml:trace>
  <inkml:trace contextRef="#ctx0" brushRef="#br0" timeOffset="-86645.313">4722 17367 269 0,'-45'14'31'16,"45"-14"-41"-16,0 0-31 15,0 0-46-15</inkml:trace>
  <inkml:trace contextRef="#ctx0" brushRef="#br0" timeOffset="-83729.684">25821 6653 501 0,'0'0'71'0,"0"0"-54"15,0 0 25-15,42 3 43 0,-19-3-34 16,1 3-8-16,5 0-17 16,2 0-20-16,2 3-4 15,4 0-6-15,-5 0-25 16,0 3-33-16,0-2-13 0,-8 0-44 15,-7-3-27-15,-9 1-51 16</inkml:trace>
  <inkml:trace contextRef="#ctx0" brushRef="#br0" timeOffset="-83537.797">25950 6989 668 0,'0'0'88'0,"68"0"-46"15,-20 1 20-15,11 9-45 16,2 8-20-16,-2 7-81 16,-9-3-150-16</inkml:trace>
  <inkml:trace contextRef="#ctx0" brushRef="#br0" timeOffset="-81317.04">24437 8466 429 0,'0'0'113'15,"0"0"-55"-15,0 0-7 16,0 0-15-16,0 0-2 15,0 0-14-15,-1-40-16 16,4 34-1-16,0 1-7 0,-1-2-38 16,2 0-59-16,1-1-61 15,1-2-65-15</inkml:trace>
  <inkml:trace contextRef="#ctx0" brushRef="#br0" timeOffset="-81182.116">24543 8307 484 0,'0'0'134'16,"0"0"-83"-16,40-29 9 15,-16 18-23-15,5-3-28 16,3 1-10-16,5 1-14 16,-1 1-37-16,5-2-40 15,-1 2-36-15,-2 0-20 0,-3-1-28 16</inkml:trace>
  <inkml:trace contextRef="#ctx0" brushRef="#br0" timeOffset="-80791.329">24958 8261 141 0,'0'0'68'16,"0"0"-8"-16,0 0-6 15,47 22 2-15,-30-20-10 16,4-2-10-16,1 0 5 16,1 0-5-16,-1-3-6 15,1-1 1-15,-3 0-13 0,-1 1-10 16,-3-1-7-16,-3-2-2 15,-3 3-8-15,-3-1-12 16,-2 0 1-16,-2-5 13 16,-1 1 8-16,-2-2 0 15,-2-3 0-15,-4 0 1 0,1-1 1 16,-6 3-4-16,0 2 0 16,-3 3 1-16,-3 6 8 15,-2 8-5-15,-5 13-1 16,-5 10 4-16,2 9 7 15,3 8-1-15,5 3 3 0,7 1-4 16,11-4-4-16,6-7 9 16,17-4-3-16,5-9-5 15,10-8-8-15,10-11-3 16,5-9-35-16,0-13-47 16,-3-11-97-16</inkml:trace>
  <inkml:trace contextRef="#ctx0" brushRef="#br0" timeOffset="-80520.485">25749 8173 475 0,'0'0'423'0,"0"0"-391"15,0 0-36-15,0 0-9 16,9 37-2-16,-9-9 11 0,-6 11 10 15,-6 12-1-15,-6 7 1 16,-7 6-7-16,-1 1-2 16,0-3-19-16,3-7-66 15,3-10-46-15,7-8-10 16,5-13 32-16,2-8 4 0,4-12 20 16,2-5 27-16,0-13 45 15,-1-5-42-15</inkml:trace>
  <inkml:trace contextRef="#ctx0" brushRef="#br0" timeOffset="-80285.615">25627 8369 706 0,'0'0'66'16,"0"0"-50"-16,0 0-5 0,0 0-2 15,0 0-16-15,37 20 9 16,-15-11-2-16,6 1 0 16,3-1 0-16,2-1-8 15,-1-1-38-15,-3 0-14 0,-2-3-12 16,-4 0-37-16,-5-4-34 16,-3 0-88-16</inkml:trace>
  <inkml:trace contextRef="#ctx0" brushRef="#br0" timeOffset="-79858.854">26018 8406 529 0,'0'0'76'16,"0"0"-54"-16,0 0-7 16,0 0-10-16,0 0-9 0,-29 41 0 15,19-18 2-15,1 3 0 16,-1 3 1-16,5 0 1 15,3-4-1-15,2 0-1 16,5-4 0-16,7-4 0 16,6-4 14-16,5-5 7 15,6-5 4-15,0-3-11 0,4-6-2 16,2-5-2-16,-2-8-5 16,-2 0-3-16,0-3-13 15,-4-2-14-15,-6 1-13 16,0 2-3-16,-8 4-1 15,-3 4-5-15,-3 5 23 16,-5 2 23-16,-2 6 3 0,0 3 8 16,-5 8 5-16,-3 9-5 15,-4 4 15-15,1 6 16 16,2 4-6-16,0-1 0 16,7-2-26-16,2-4-7 0,9-6-2 15,4-6-15-15,2-6-32 16,4-6-12-16,3-3 3 15,-2-11-48-15,2-6-102 16</inkml:trace>
  <inkml:trace contextRef="#ctx0" brushRef="#br0" timeOffset="-79636.963">26445 8711 697 0,'0'0'124'0,"0"0"-98"16,0 0 1-16,38-28 9 15,-16 11-16-15,0-3-20 16,5-1-11-16,1-1-35 0,-1-2-30 16,-1 3-36-16,-2-2-15 15,-4 2-63-15,0 2-31 16</inkml:trace>
  <inkml:trace contextRef="#ctx0" brushRef="#br0" timeOffset="-79467.06">26737 8456 7 0,'0'0'143'16,"0"0"-43"-16,0 0-9 16,0 0-22-16,0 0-24 0,45-17-8 15,-36 17-8-15,6 0-5 16,1 1-7-16,0 3-3 16,2-1 9-16,1 0-11 15,2-1-10-15,1 2-2 16,1-4-7-16,2 0-23 0,1 0-23 15,3 0-1-15,0-3-16 16,-2-3-37-16,-1-1-49 16</inkml:trace>
  <inkml:trace contextRef="#ctx0" brushRef="#br0" timeOffset="-79096.266">27298 8513 522 0,'0'0'105'15,"0"0"-72"-15,0 0 53 16,-4 55-12-16,-1-31-28 0,-4 6-28 16,-2 3-14-16,2 2-2 15,0-1-4-15,1-3-4 16,2-4-9-16,5-5-24 16,1-8-14-16,7-7 4 15,6-4 25-15,7-3 18 0,4-11 23 16,9-7 12-16,3-6-16 15,7-6-8-15,4-4-6 16,1-1-6-16,1 5-3 16,-2 2 1-16,-1 6 8 15,-9 7 2-15,-5 6 4 0,-8 6-2 16,-4 5 1-16,-5 9-2 16,-5 13 0-16,-7 9 44 15,-3 12-14-15,-3 11-14 16,-7 4-14-16,1 3 3 15,4-1-9-15,5-11-65 0,14-19-147 16,10-16-194-16</inkml:trace>
  <inkml:trace contextRef="#ctx0" brushRef="#br0" timeOffset="-78036.857">28299 8846 837 0,'0'-22'189'16,"0"-4"-191"-16,3-5-19 15,10-10 18-15,11-5-1 0,6-2-9 16,8-5 11-16,5-1-29 16,1 1-7-16,-1 3-15 15,-3 4 32-15,-5 6 6 16,-7 8 6-16,-4 8 10 15,-9 5-2-15,-5 11 3 0,-4 5-2 16,-6 7-10-16,0 16 2 16,-6 7 20-16,-2 16 0 15,-2 9 3-15,0 8-8 16,1 1 5-16,2-3-1 16,4-3-2-16,3-8-3 0,1-10-5 15,8-8-2-15,5-11 2 16,1-5 4-16,7-12 19 15,11-6 16-15,9-18 4 16,12-14-6-16,10-13-20 16,11-7-12-16,-2-6 0 15,-5 4-21-15,-5 9-52 0,-17 12-40 16,-14 15-40-16,-19 12-30 16,-13 11-142-16</inkml:trace>
  <inkml:trace contextRef="#ctx0" brushRef="#br0" timeOffset="-77596.095">29167 8855 201 0,'0'0'657'0,"0"0"-606"16,0 0 35-16,0 0-41 15,42-60-17-15,-17 23-19 16,5-5-12-16,6-6 4 16,3-2-11-16,3-4-15 0,1 0-1 15,1 1 8-15,-1 1 1 16,-2 3 3-16,-3 5 0 16,-4 6 4-16,-2 5 2 15,-3 6 5-15,-5 9 0 16,-3 5 1-16,-1 9-3 0,-2 4-3 15,-5 4-4-15,-6 12 4 16,-1 8 12-16,-6 10 9 16,0 10 8-16,-3 7 4 15,-4 12 0-15,-2 3 4 16,2 4-12-16,-3 1 1 0,6-4-4 16,-1-6-11-16,5-7-2 15,0-10-7-15,3-10-23 16,2-10-32-16,2-10-1 15,1-11-12-15,-3-7-37 16,-5-15-33-16,0-10-106 16</inkml:trace>
  <inkml:trace contextRef="#ctx0" brushRef="#br0" timeOffset="-77389.219">29458 8584 713 0,'0'0'159'0,"0"0"-155"15,59 1 13-15,-13-2 27 0,12-1 14 16,8 2-29-16,1 0-26 16,-2 3-22-16,-6 1-122 15,-11 0-89-15,-12-1-71 16</inkml:trace>
  <inkml:trace contextRef="#ctx0" brushRef="#br0" timeOffset="-76912.486">30034 8930 565 0,'0'0'480'0,"0"0"-477"15,0 0 15-15,37-47-13 0,-9 17 4 16,5-8-7-16,8-5-13 16,2-3-34-16,3-1-6 15,-4 0-14-15,-2 1 15 16,-1 5 14-16,-7 7 17 15,-3 4 14-15,-8 9 4 0,-5 7 7 16,-7 5 5-16,-3 5 5 16,-6 4 1-16,-2 10 6 15,-6 10-16-15,-5 5-5 16,-1 8-1-16,-1 8 1 16,-1 2 0-16,5-2-2 0,3-4 0 15,7-6 1-15,1-5 12 16,11-9 9-16,5-7 7 15,9-10 10-15,6-3 11 16,6-14-8-16,6-8-22 16,5-4-13-16,-2-6-13 15,0-1-24-15,-2 0-36 0,-3 4-39 16,-6 2-27-16,-4 1-77 16,-5 4-67-16</inkml:trace>
  <inkml:trace contextRef="#ctx0" brushRef="#br0" timeOffset="-76187.889">31143 8339 280 0,'0'0'32'0,"0"0"-1"0,0 0-26 16,7 37-10-16,-7-21 3 15,-3 0-7-15,-2 0-2 16,-1 0 11-16,0 1 7 15,1-3 30-15,-1-1 30 16,2-1 13-16,-3 0-3 0,3-2 5 16,0-2-5-16,0 1-16 15,1-1-20-15,1 0-12 16,-1-3-10-16,3 0-8 16,0-1-7-16,0-1-1 15,0 0 0-15,0-2-1 0,0 2 0 16,0 1 0-16,0 2 0 15,0 0 2-15,0 2-3 16,0 2-1-16,0 3 2 16,0 1 1-16,-3 2 1 15,-2-1 0-15,-3 1-2 0,-1 1-1 16,-2 0 2-16,0 2-3 16,-1 2 1-16,-2 0-1 15,0 2-1-15,0 1 2 16,2-3-2-16,1-1 0 15,2-4-7-15,4-5-3 16,1-5-11-16,4-5-1 0,0-1 17 16,0-7 4-16,5-10-7 15,4-6 6-15,8-12-29 16,4-12 23-16,7-7 5 16,7-6-6-16,2-2-14 0,5-1-21 15,3 5 20-15,-2 7 20 16,-1 7 7-16,1 10 10 15,-6 8-7-15,-4 11-1 16,-6 8 2-16,-4 7-13 16,-7 15-3-16,-2 11 1 15,-8 8 13-15,-2 11 12 0,-4 8 12 16,-8 5-6-16,-6 6 1 16,-4 2 13-16,-8 2-5 15,-4 0 0-15,-7-1 1 16,-5-3-12-16,-2-5-9 15,-2-6-6-15,-2-11-3 0,-2-8-2 16,2-11-13-16,-2-10-39 16,3-13-32-16,6-10-44 15,10-19-43-15,13-13-128 16</inkml:trace>
  <inkml:trace contextRef="#ctx0" brushRef="#br0" timeOffset="-75824.091">31873 8152 777 0,'0'0'15'0,"-45"65"-30"15,17-14 13-15,-6 8-11 16,-1 9 15-16,-2 8 2 16,1 7 11-16,3 1 13 0,2 1 15 15,8-1-12-15,9-5-5 16,6-5-6-16,8-9-11 15,7-8-7-15,7-10-5 16,7-7-22-16,4-12-40 16,1-8-35-16,-1-13-64 0,-4-7-131 15</inkml:trace>
  <inkml:trace contextRef="#ctx0" brushRef="#br0" timeOffset="-72481.723">33443 8535 557 0,'2'0'9'0,"0"0"-43"0,1 2 29 15,3 1-7-15,3 2 0 16,5 4 0-16,6-1 4 16,3 5 15-16,3 3 24 15,4 4 27-15,-1 4-6 16,-1 6-15-16,-1 8-9 0,-1 5-14 16,-3 8-7-16,1 6 0 15,-1 6 4-15,-4 6 6 16,-6 0 2-16,-5 2-5 15,-4-3-5-15,-4-1 1 0,-11-2-7 16,-1-2-2-16,-3-1-3 16,-3 1 6-16,-4-2 1 15,-4-3 11-15,-2-2-6 16,-3-5 4-16,-1-7-12 16,-1-6-2-16,-3-7 1 15,0-8-3-15,-3-5-2 0,-1-9-10 16,5-9-27-16,0-6-57 15,6-13-41-15,5-7-107 16</inkml:trace>
  <inkml:trace contextRef="#ctx0" brushRef="#br0" timeOffset="-44169.118">23556 6527 548 0,'0'4'118'0,"0"-4"-84"16,-2 0-32-16,2 2 7 16,0 3-9-16,0 3 0 0,-2 4 6 15,0 5 3-15,-7 6 2 16,2 3-4-16,-3 3-1 15,-2 1-4-15,1 0 1 16,2-3-3-16,1-3-3 16,4-4-7-16,2-4-7 0,2-6-2 15,0-3-3-15,2-3 1 16,5-4 0-16,4 0 8 16,3-7 8-16,8-6 9 15,5-7-2-15,5-7-2 16,7-5 3-16,3-4-2 0,2-1 4 15,5-3-9-15,-1-1 2 16,5 0-1-16,-2 3-18 16,-5 5 22-16,-2 3-1 15,-6 10-1-15,-6 6 3 16,-4 7 3-16,-4 7 9 0,-2 0 2 16,-3 13 0-16,-2 5 3 15,-1 8-5-15,-5 5 7 16,0 7-1-16,-4 4-1 15,-2 2-4-15,-1 0-3 16,2 0-7-16,-1-4-3 16,2-4-3-16,0-4-20 0,4-8-28 15,5-7-36-15,4-13-26 16,0-4-27-16,6-18-98 16</inkml:trace>
  <inkml:trace contextRef="#ctx0" brushRef="#br0" timeOffset="-43678.391">25064 6465 360 0,'0'0'211'0,"0"0"-179"16,0 0-17-16,-55-22-18 15,19 25-8-15,-10 11 5 0,-3 6 5 16,-3 7 9-16,-2 7 15 16,1 3-3-16,4 2 9 15,7 0 7-15,8 0-1 16,8-4-9-16,12-2-15 16,11-6-5-16,5-6-5 15,13-4 4-15,11-4 4 0,9-9 2 16,7-5 4-16,9-15 1 15,5-8-7-15,0-7-5 16,1-7-5-16,-2-4-17 16,-3 1-12-16,-6 0-4 15,-7 3 0-15,-5 6 5 0,-10 8 18 16,-6 7 9-16,-9 7 2 16,-4 10-1-16,-3 7-12 15,-2 13-6-15,-2 9 11 16,-6 10 20-16,-6 12 22 15,-5 9-1-15,-8 5 6 16,-1 2 2-16,3 3-11 0,7-2-16 16,4-1-12-16,9-5-7 15,8-6-57-15,11-18-72 16,4-20-177-16</inkml:trace>
  <inkml:trace contextRef="#ctx0" brushRef="#br0" timeOffset="-40859.965">32019 8718 448 0,'0'0'66'16,"0"0"-26"-16,0 0-8 16,0 0-23-16,0 0-15 15,0 0 0-15,-28 42-4 16,19-31 6-16,2-1 4 0,2-2 1 16,1-2 10-16,4 0 4 15,0 0-5-15,6-1-4 16,6 0-3-16,0-1-8 15,3-3 5-15,2-1 3 16,1 0 1-16,-2-1 4 0,1-3-5 16,-4-2 1-16,-4 0-3 15,2-2-4-15,-1-4-4 16,0 1-5-16,-1-2-12 16,-1 3-5-16,-2 0-13 15,0 3 1-15,-3 4 19 0,-3 3 17 16,0 0 7-16,-7 10 16 15,-2 3 7-15,-5 4-4 16,-3 4-19-16,-1 5 7 16,1 2 31-16,1 1-12 15,5 3-5-15,4 0 0 0,2-2-5 16,5-1-7-16,3-2-9 16,4-3-2-16,2-5-1 15,1-8-24-15,0-8-22 16,-4-4-16-16,0-15-17 15,-3-5-56-15,-1-9-154 16</inkml:trace>
  <inkml:trace contextRef="#ctx0" brushRef="#br0" timeOffset="-40405.176">32320 9253 415 0,'0'0'106'0,"0"0"-93"0,0 0 11 16,0 0-5-16,0 0-11 15,0 0-8-15,10 39-7 16,-13-19 4-16,-9 3-3 15,-5 5-2-15,-6 1-7 16,-2-1 7-16,-2-1 7 16,0-3 1-16,2-4 2 0,3-4 1 15,1-6-1-15,4-9-2 16,4-1-11-16,7-13-46 16,2-9-41-16,4-5-78 15</inkml:trace>
  <inkml:trace contextRef="#ctx0" brushRef="#br0" timeOffset="-39772.544">32763 8973 569 0,'0'0'32'15,"0"0"-40"-15,-13 59 3 0,5-33 14 16,-2 2 19-16,-1-3-13 16,2-3-7-16,0-2-3 15,4-4-2-15,1-6-1 16,2-3-1-16,2-3-1 15,2-4-11-15,7-2-17 0,5-7-7 16,8-7 0-16,6-2 20 16,4-4 22-16,4 0 0 15,0 2-10-15,-1 2-9 16,-1 5-6-16,-5 4-14 16,-4 3 14-16,-1 4 14 0,-5 2 7 15,-3 1 9-15,-3 5 5 16,-5 3-2-16,-4 3 1 15,-4 3 0-15,-2 5-6 16,-9 3 4-16,-6 1 4 16,-2 2 6-16,-1-1 1 15,1-1-1-15,2-2-12 0,5-2-10 16,8-5-1-16,4-9-33 16,8-5-66-16,11-2-21 15,8-12-50-15</inkml:trace>
  <inkml:trace contextRef="#ctx0" brushRef="#br0" timeOffset="-39303.807">33376 9203 539 0,'0'0'113'16,"-40"13"-113"-16,21-3 57 15,-1 2-49-15,7 1-6 16,2 3 4-16,3-5-6 0,6 3-4 16,2-2 4-16,4 2-2 15,7-3 3-15,2-2 7 16,4-1 5-16,5-5-3 16,-1-3-4-16,4-3 2 15,2-7-6-15,2-7 3 16,-2-4 7-16,1-5 3 0,0-2-3 15,-2 1-9-15,-2-2-1 16,-3 4-8-16,-6 5-6 16,-4 6-1-16,-3 7-9 15,-6 2 6-15,0 5-2 16,-2 6 6-16,-2 6 7 0,-6 3-7 16,-3 7-17-16,-2 5-4 15,-5 4 33-15,0 0 34 16,-2 7 12-16,0 2 0 15,4 3 5-15,0 1-9 16,5 3-11-16,3 1-22 0,4-3-6 16,4-8-2-16,0-15-21 15,6-21-46-15,-2-15-36 16,-4-29-106-16</inkml:trace>
  <inkml:trace contextRef="#ctx0" brushRef="#br0" timeOffset="-31018.405">15949 17672 336 0,'76'-2'2'0,"9"2"10"16,9 0-4-16,13 0 12 15,4 0-6-15,10 3-3 0,8 3-2 16,10 1-3-16,9 2 5 16,11 2-2-16,14-1 1 15,16 1-2-15,10-1-1 16,9 0-5-16,11 1-1 15,3 2 0-15,7 3 0 16,-1 5 2-16,7 5 10 0,-1 2 11 16,5 3 13-16,7 3 1 15,2 2-11-15,0 4-8 16,-4 2-11-16,-7-2-8 16,-16 1-9-16,-13-7-45 15,-13-2-68-15,-12-7-96 0</inkml:trace>
  <inkml:trace contextRef="#ctx0" brushRef="#br0" timeOffset="-28536.785">26775 7091 303 0,'-11'-6'341'0,"2"-5"-340"16,3-6 21-16,6-2 53 16,7-5-42-16,10-4-26 15,6-8 1-15,7-6-8 0,4-5-1 16,2 0 1-16,3-3 0 16,0 1 1-16,-1 0-8 15,0 1 8-15,-3 3-13 16,-2 0-8-16,-5 6 5 0,-4 6 6 15,-7 5 7-15,-6 11 3 16,-3 5 3-16,-6 9 6 16,-2 5-8-16,0 16-21 15,0 9-4-15,-2 12 20 16,2 8 11-16,0 6 1 0,0 3 6 16,0-1-1-16,2-5 2 15,3-5-1-15,4-5 4 16,1-4-8-16,9-8-10 15,6-11-8-15,6-8 3 16,9-9 4-16,9-15 5 0,3-13 1 16,6-9-3-16,3-8 2 15,-1-8-7-15,-2-4-22 16,-3-4-42-16,-8 3-69 16,-12 4-114-16</inkml:trace>
  <inkml:trace contextRef="#ctx0" brushRef="#br0" timeOffset="-28039.067">27861 7156 859 0,'0'0'58'0,"0"0"-76"16,38-22 21-16,-12 0 4 16,8-6-3-16,7-8-3 15,3-3 0-15,4-7-4 0,-1-4-27 16,0-1 6-16,-5 0 7 15,-2-3-8-15,-6 3-2 16,-1 1 2-16,-6 5 6 16,-3 5 11-16,-4 7 1 15,-6 9 5-15,-6 7 3 0,-2 9 2 16,-4 6-2-16,-2 5-5 16,0 14-12-16,0 5 5 15,-3 10 14-15,-3 11 17 16,-1 9 6-16,-1 4-1 15,-3 4 2-15,2 2-2 0,2-1-1 16,0-3-10-16,2-2-5 16,5-5-8-16,0-6-7 15,5-5-30-15,5-9-47 16,1-12-26-16,2-14-55 16,-4-10-79-16</inkml:trace>
  <inkml:trace contextRef="#ctx0" brushRef="#br0" timeOffset="-27846.182">28300 6960 778 0,'0'0'36'16,"65"3"-11"-16,-24-3 6 15,2 0-28-15,-2-3-6 0,-9 0-94 16,-9-4-155-16</inkml:trace>
  <inkml:trace contextRef="#ctx0" brushRef="#br0" timeOffset="-27385.238">28599 7314 751 0,'0'0'258'0,"0"0"-249"16,0 0-3-16,0 0-7 15,43-24 9-15,-13-5-3 16,9-7-6-16,8-10-31 0,2-8-14 15,5-3-10-15,-1 0 11 16,-3-1 1-16,0 4 13 16,-3 3 6-16,-2 5 3 15,-7 8 18-15,-4 10-1 16,-8 10 1-16,-7 9-2 0,-7 6-6 16,-6 7-8-16,-6 13-3 15,-2 12 12-15,-8 6 7 16,-1 9 11-16,-7 6 4 15,2 1 6-15,1 3-2 16,1-3-1-16,3-2 7 16,5-5 5-16,4-7-1 0,4-8-8 15,11-6-12-15,8-12-5 16,11-8-2-16,5-6 8 16,10-14-3-16,6-10-19 15,0-9-54-15,-1-9-64 0,-5-1-105 16</inkml:trace>
  <inkml:trace contextRef="#ctx0" brushRef="#br0" timeOffset="-26829.552">29900 6791 846 0,'0'0'8'16,"0"0"-13"-16,-28 65 3 15,11-25 15-15,-3 10 22 16,-7 7-17-16,0 5-17 16,-2-2-1-16,3-3-9 15,3-6-8-15,5-11-10 0,4-11-8 16,5-10-11-16,6-12-7 15,3-7 12-15,4-11 28 16,11-12 13-16,5-10-12 16,5-8-15-16,8-7 14 15,6-5 13-15,6 1 0 0,2 2-6 16,5 0 10-16,2 5-5 16,2 5 2-16,-2 7 6 15,-2 6 13-15,-1 12 3 16,-6 5-17-16,-5 10 7 15,-13 6 0-15,-4 9-12 0,-8 8 2 16,-10 4-2-16,-5 7 17 16,-3 3 23-16,-11 3-1 15,-2 2 1-15,-4 5-7 16,-5 0-8-16,-7 1-14 0,-3 1-12 16,-6-4 3-16,-5 0-2 15,-3-5-1-15,-1-4 2 16,0-6 0-16,3-8-14 15,0-6-42-15,8-6-26 16,6-10-11-16,5-16-22 16,10-11-73-16,4-10-204 0</inkml:trace>
  <inkml:trace contextRef="#ctx0" brushRef="#br0" timeOffset="-26473.755">31158 6645 66 0,'0'0'661'16,"0"0"-666"-16,-55-7 28 15,23 18-10-15,-6 9-12 16,-8 11 7-16,-4 9-3 0,-6 8 1 16,-4 11 11-16,1 7 12 15,2 8 10-15,1 7 9 16,7 4-16-16,6 0-10 16,12-2-3-16,8-5-5 15,12-7-5-15,11-10-7 0,7-8-3 16,17-11-9-16,8-12-43 15,13-14-52-15,5-16-76 16,4-14-127-16</inkml:trace>
  <inkml:trace contextRef="#ctx0" brushRef="#br0" timeOffset="-25983.028">31481 7004 807 0,'0'0'22'0,"0"0"-18"16,-50-14 1-16,28 14-12 0,-3 7 7 15,-2 9 6-15,-2 5 4 16,0 4 1-16,1 6 10 15,5 1 24-15,3 2 5 16,7-1-27-16,6-5-13 16,7-5-12-16,4-2-2 0,11-8-10 15,7-8-4-15,7-5 9 16,6-12 2-16,5-8-12 16,3-7-23-16,2-7-20 15,-3-3-4-15,-5 3-8 16,-3 4 19-16,-10 6 32 0,-7 7 24 15,-7 7 10-15,-6 6 16 16,-4 4 0-16,-5 11-18 16,-5 8 1-16,-1 8 25 15,-5 7 9-15,0 5-5 16,3 7-11-16,2-2-10 0,2 1-2 16,6-2-14-16,3-6-3 15,0-2-27-15,3-8-38 16,8-4-25-16,3-9-20 15,2-6-78-15,2-8-79 16</inkml:trace>
  <inkml:trace contextRef="#ctx0" brushRef="#br0" timeOffset="-25784.136">31811 7618 640 0,'-38'35'38'16,"-6"5"154"-16,-3 1-189 15,-1 2-4-15,2-5-14 16,3-4-34-16,5-11-49 0,9-12-88 16,13-11-136-16</inkml:trace>
  <inkml:trace contextRef="#ctx0" brushRef="#br0" timeOffset="-25287.416">32341 7205 875 0,'0'0'18'0,"-54"52"-12"15,25-17 15-15,3 1-2 0,3 1-6 16,6-6-14-16,7-1 1 16,8-6 0-16,2-1-5 15,13-7-2-15,5-5-7 16,5-5-8-16,1-6-12 15,3-5 5-15,2-9 6 0,-2-4 14 16,2-5 9-16,2-3 4 16,-2-2-2-16,0 3-1 15,-3 2-1-15,-3 4-1 16,-7 5-7-16,-5 6-9 16,-2 5 0-16,-5 1 9 0,-2 2 5 15,-2 10 0-15,0 6-2 16,0 7-1-16,0 8 7 15,0 6 15-15,0 5 29 16,2 4 5-16,4-2-4 16,5-2-12-16,4-5-9 15,4-10-12-15,1-14-13 0,2-13-24 16,-4-13-79-16,-3-18-63 16,-4-10-130-16</inkml:trace>
  <inkml:trace contextRef="#ctx0" brushRef="#br0" timeOffset="-24994.58">33166 6909 915 0,'0'0'-9'0,"44"83"0"16,-33-21 17-16,-11 16-1 0,-8 10-8 16,-8 7 10-16,-8 6 26 15,-7 1-9-15,-4-2-4 16,-8-1 18-16,-8-1-9 16,-11 0-10-16,-10-4-11 15,-13-9-8-15,-15-17-11 16,-13-18-66-16,-14-20-84 0,-13-24-193 15</inkml:trace>
  <inkml:trace contextRef="#ctx0" brushRef="#br0" timeOffset="-20732.762">7770 13508 533 0,'0'0'10'0,"0"0"-28"16,-40 55 13-16,22-18 7 15,-3 11 8-15,-2 11-3 16,-2 10 8-16,-2 9 7 16,-2 15-12-16,-7 16-8 0,-5 20 6 15,-7 20-7-15,-8 16 3 16,-3 16-6-16,-5 12-5 16,1 0 0-16,4-5-5 15,3-13 9-15,7-10-1 16,8-16 3-16,4-17 2 0,2-12 2 15,4-10 9-15,0-9 16 16,1-4-5-16,7-8 2 16,-2-6-6-16,9-7 0 15,5-5-8-15,7-7-2 16,4-6-7-16,6-8-2 0,10-4-2 16,2-7-1-16,6-2-2 15,3-4 8-15,7-2-3 16,3-1 1-16,9 0-1 15,9-2 0-15,5 1 0 16,12 0 1-16,8-1 0 16,10-1 1-16,8-3-2 0,8-2 2 15,12-6-2-15,9-5 1 16,14-2 0-16,7-2-3 16,14-3-1-16,13 2 2 15,8 1 2-15,7 1-2 0,5 1 5 16,6 1-1-16,5 0 2 15,6 0 0-15,-1 1-1 16,7-1 4-16,3 3-2 16,3-2 13-16,1 1 4 15,6 2 1-15,1 0-5 0,3 2 6 16,2 1-3-16,-1 3-9 16,1-1 1-16,3 1-5 15,1 0-5-15,1 0-2 16,-3-3 1-16,4 0-1 15,3 0-2-15,-2-2 7 0,2 1-2 16,2 0-2-16,-1 1-2 16,0 2 1-16,-1-1-3 15,-1 2 1-15,-3-1 7 16,-1 0-10-16,-3-2-3 16,0 0-4-16,-3-4-4 15,0-4 0-15,-3-4-6 0,-1-3-10 16,-4-2-5-16,-5 0-6 15,-4 0 19-15,-10 0 12 16,-2 0 5-16,-7 1 4 16,-2 6 1-16,-5 5 2 15,-2 0 0-15,0 5 4 0,-2 1 2 16,6 0-5-16,-1 0-2 16,2 1-1-16,-1-2 0 15,0 0-4-15,-5 0-10 16,-5-3-4-16,-5 2 4 15,-5-3 13-15,0 1 1 0,-1-3 0 16,-1 3 4-16,1-1 12 16,0-1 11-16,-3 0 6 15,-6 1 6-15,-7-2 14 16,-11-3-22-16,-10-4-18 0,-8-4-6 16,-12-4-3-16,-9-12-3 15,-9-8-1-15,-7-10 1 16,-2-10-6-16,-4-10-3 15,-2-13 4-15,0-8 3 16,-2-10 2-16,-3-8 1 16,-5-8-1-16,-6-9-2 0,-7-3-12 15,-6-6 5-15,-3 0-8 16,-7-5-7-16,-5 5-102 16,-6-2 117-16,-2 5 16 15,-5 1 5-15,-6 3 15 16,-3 2-1-16,-8 5-34 0,-6 4-27 15,-4 6-3-15,-12 7-36 16,-12 8 16-16,-9 8 29 16,-13 8 28-16,-11 6 5 15,-13 4 11-15,-9 3 1 16,-8 3 20-16,-15 1 12 0,-9-2 4 16,-15 2-13-16,-12-2-24 15,-13-4-13-15,-19-5-3 16,-13-3-1-16,-17-7 10 15,-11-5 0-15,-12-5-1 16,-13-6 3-16,-9-4-1 0,-10-1-6 16,-14-5-3-16,-11 0-8 15,-15 1-1-15,-18 5 9 16,-14 1-9-16,-12 3-8 16,-7 5 11-16,-3 4 15 15,-3 3-5-15,1 3 10 0,6 2 0 16,3 3-2-16,1 2 4 15,-3 3-10-15,1 5 7 16,0 3-2-16,-7 6 5 16,-7 5 7-16,3 6-8 15,1 3-15-15,4-1-3 0,1 0-3 16,9 1-12-16,8 1 21 16,5 0-2-16,2 4 0 15,2 3-5-15,6 5 2 16,1 7 11-16,3 4 2 15,4 5 6-15,12 2 4 0,9 7 0 16,11 6-1-16,16 3 10 16,15 5-22-16,18 2-9 15,15 2 1-15,19 2 0 16,19-1-3-16,19-1-12 16,16 0-12-16,19-1-4 0,17-3-18 15,18 1-18-15,14-3-10 16,14 1-9-16,11-3-8 15,12-4-41-15,8-6-76 16</inkml:trace>
  <inkml:trace contextRef="#ctx0" brushRef="#br0" timeOffset="-19537.318">8591 13120 581 0,'-4'-19'17'0,"2"-2"0"16,2-5 25-16,4-2-18 0,5-5-15 16,4-3-10-16,5-7 1 15,2-5-1-15,5-6-2 16,4-7 5-16,3-8 6 15,7-7-3-15,1-8-1 16,7-8 2-16,4-6-1 16,1-7 13-16,2-6 19 0,4-9 1 15,1-10-5-15,5-7-11 16,1-7-21-16,-1-6 8 16,3-9-9-16,1-3 1 15,-4-1 1-15,-3-2-8 16,-3-1-9-16,-5-1 18 0,-6 3-1 15,-6 5-2-15,-10 3-2 16,-8 1 7-16,-8 5-4 16,-9 5 1-16,-6 1 5 15,-11 5 0-15,-9 4 4 16,-7 3-6-16,-10 4 0 0,-6 8-3 16,-9 5 6-16,-5 7-4 15,-8 7 4-15,-7 10 1 16,-10 10 9-16,-4 7-21 15,-8 13 1-15,-8 8-2 16,-2 7 4-16,-2 7-3 0,-3 6 2 16,-1 7-3-16,3 3 1 15,3 4-3-15,7 2-2 16,9 0-4-16,11 2 3 16,12-2-12-16,13-2-20 15,12-2-1-15,11-5 3 0,9-1 8 16,11-4 7-16,7-4 0 15,4-4 14-15,11-1 6 16,5-2 5-16,2-1-5 16,4-1 8-16,-1 3-2 15,-6-1 8-15,-1 2 3 0,-7 1 26 16,-5 4-15-16,-4 2-16 16,-6 3 11-16,-11 8 7 15,-6 6-20-15,-10 6-7 16,-5 10-1-16,-10 6-2 15,-6 14 7-15,-2 9 2 0,1 10 1 16,-3 5-8-16,2 7 5 16,0 8-1-16,0 7-3 15,0 6 2-15,5 2-2 16,4 3-7-16,7-2-9 16,9-7-17-16,12-7-1 15,9-11-1-15,7-10 16 0,3-10 5 16,3-8 8-16,7-5 6 15,2-2 19-15,1-3 8 16,3-2 1-16,-1 2 1 16,1-2-6-16,-1 0-9 15,0-2-7-15,-1 1-2 0,-1-1-1 16,-3-2-3-16,-3-1 0 16,-3-3 1-16,-2 1-4 15,-2-2 2-15,0-1 7 16,0 0 5-16,0 2 2 15,0-2 3-15,0 0 2 0,0 0 4 16,0 0-5-16,0 0-2 16,0 0 7-16,2 0 7 15,-2 0 2-15,0 0 1 16,0 0-4-16,0 0-12 0,0 0-9 16,1 0-9-16,-1 0-3 15,5 0-1-15,-1 0-2 16,3 0-5-16,5 0 11 15,3 4 0-15,6 3-4 16,4 5 1-16,4 3 2 16,4 5 2-16,8 1 2 0,3 8 1 15,8 2-3-15,-1 4 2 16,-10-1-41-16,-21-9-210 16,-20-16-458-16</inkml:trace>
  <inkml:trace contextRef="#ctx0" brushRef="#br0" timeOffset="10817.896">14032 8778 589 0,'0'0'182'0,"0"0"-171"16,0 0-17-16,40-17 13 0,-11 7 3 16,8-1 11-16,8-3-11 15,6 2-8-15,5 1-2 16,3 1-1-16,1 6 0 16,-2 4-2-16,-5 3-3 15,-4 8 2-15,-8 3-2 0,-8 6-1 16,-11 3-3-16,-7 2-4 15,-9 2 28-15,-6 3 9 16,0-1-4-16,-8 3-2 16,-3 4-12-16,1 3-1 15,-4 1-5-15,1 4 1 16,2 2-7-16,-1-2-24 0,6-3-2 16,3-6 2-16,3-5 5 15,9-5 13-15,7-4 1 16,4-3-4-16,7-4 11 15,6-1 14-15,6 0-1 16,-1 1 0-16,2 2 3 0,1 2-2 16,-4 5-6-16,-7 4 0 15,-4 3-5-15,-10 4-3 16,-8 1 4-16,-8 6 12 16,-17 5 4-16,-12 2 11 15,-11 2 3-15,-9 4-6 0,-5-3-8 16,-3-4-4-16,-1-6-4 15,3-7 0-15,3-6-5 16,8-9-3-16,5-3-1 16,8-8-23-16,9-5-24 0,8-3-49 15,8 0-59-15,6-8-92 16</inkml:trace>
  <inkml:trace contextRef="#ctx0" brushRef="#br0" timeOffset="11409.976">15605 9603 543 0,'0'0'185'16,"-67"12"-186"-16,26-1 2 15,3 10 0-15,2 5 0 0,5 5-5 16,4 2-1-16,7 2-3 16,9-2-2-16,9-5 4 15,2-2-2-15,15-9-3 16,10-4 9-16,6-9 1 0,12-7 6 15,4-11 2-15,7-7 3 16,4-10 2-16,2-4-1 16,-2-3-7-16,-5-2-2 15,-3 3-4-15,-10 2-11 16,-5 7-8-16,-8 5-1 0,-8 7 1 16,-2 8 2-16,-8 6-7 15,0 2 10-15,-6 16 8 16,1 7 6-16,-4 12 9 15,-1 10 8-15,-9 14 13 16,-8 9-3-16,-5 9 6 16,-5 6 5-16,-9 5 8 0,-3-1 7 15,-4 1 5-15,-5-4-23 16,-4-6-12-16,1-6-3 16,-6-9-6-16,0-9-7 15,1-11-3-15,-3-11-1 16,1-9-5-16,0-13-12 0,2-10-20 15,5-10-21-15,8-13-57 16,8-10-85-16,14-9-67 16</inkml:trace>
  <inkml:trace contextRef="#ctx0" brushRef="#br0" timeOffset="11878.179">16557 9761 967 0,'0'0'105'0,"0"0"-141"15,-49-3 28-15,35 3-11 0,-2 6-16 16,-2 4 21-16,1 8 4 15,1 1-29-15,5 6 30 16,4-2 5-16,3 0 2 16,4-5-4-16,8-4-10 15,11-7-9-15,4-7 16 0,9-6 12 16,7-13 8-16,5-10 1 16,3-9-1-16,2-9-7 15,-2-1-11-15,-4-2-13 16,-4 6-26-16,-9 10-16 15,-6 6 8-15,-8 11 45 0,-9 8 16 16,-5 9 7-16,-2 17 12 16,-9 12 17-16,-4 9 4 15,-3 13 7-15,-2 10-11 16,-2 0-8-16,5-1-9 16,6-5-16-16,6-6-9 0,6-11-7 15,16-10-42-15,8-19-62 16,9-15-18-16,7-25-142 15</inkml:trace>
  <inkml:trace contextRef="#ctx0" brushRef="#br0" timeOffset="12078.068">17562 9218 930 0,'0'0'215'0,"-7"36"-229"0,-8 2-10 15,-5 15 23-15,-5 15-1 16,-4 9 3-16,-2 5-3 16,4-1-10-16,0-6-34 15,5-11-65-15,-2-10-33 16,1-14-80-16,0-20-62 0</inkml:trace>
  <inkml:trace contextRef="#ctx0" brushRef="#br0" timeOffset="12269.96">17100 9575 509 0,'0'0'274'16,"28"42"-293"-16,-2-19 44 16,9 4 6-16,12 0-13 15,4-3-12-15,10-5-1 16,5-5-14-16,0-8-48 0,-1-6-80 15,-3-4-48-15,-6-8-85 16</inkml:trace>
  <inkml:trace contextRef="#ctx0" brushRef="#br0" timeOffset="12640.934">17899 9640 250 0,'0'0'297'0,"0"0"-198"15,0 0-61-15,0 0-33 16,0 0-6-16,0 0 8 15,0 0 2-15,46 27-6 16,-29-20 2-16,1-2-1 0,7-1 9 16,1-4 16-16,3 0 8 15,1-7-15-15,1-2-13 16,0-5-7-16,0 0 0 16,-6-3-1-16,-3-2-2 15,-3 1 0-15,-10-2-2 0,-3 0-10 16,-6 0-5-16,-11 2-32 15,-12 3-42-15,-6 7 39 16,-6 8 18-16,-10 7 30 16,-1 16 18-16,-3 8 39 15,2 10 37-15,5 5-6 0,6 5-26 16,10 1-14-16,11 2-7 16,13-1-23-16,8-5-6 15,19-5-14-15,15-12-19 16,14-11 1-16,11-19-77 15,5-13-142-15,7-24-304 0</inkml:trace>
  <inkml:trace contextRef="#ctx0" brushRef="#br0" timeOffset="12960.537">18787 9313 883 0,'0'0'223'0,"0"0"-222"16,0 0-8-16,-48 41-5 16,40-12-49-16,-1 7-18 0,3 6 25 15,6 1-21-15,0-2 21 16,6-3 10-16,7-2 23 16,4-2 5-16,5-4 10 15,2-2 6-15,5 3 13 16,2-2 9-16,-1 3 2 0,-1 4 6 15,-2 1-20-15,-7 4 5 16,-11 6 8-16,-9 3-4 16,-9 4 6-16,-22 4 6 15,-17 0-4-15,-16 1-13 16,-15-4-23-16,-12-14-53 16,-14-15-172-16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48:13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3671 6412 338 0,'21'-8'41'0,"-4"-1"-5"16,6 2-9-16,6-2 21 15,6 2-7-15,6 2-27 16,2 0-4-16,10 2 1 0,8 1-6 16,12 0-3-16,12 2-1 15,16-1 2-15,15 1 6 16,13 0 2-16,13 0-2 15,16 0 5-15,14 0 8 16,15 0-4-16,15-2-5 0,15-2-5 16,16 1-4-16,11-1 6 15,12-2 13-15,9 2 7 16,6 1-4-16,4 2-13 16,-2-1-5-16,0 2-3 15,-12 0-2-15,-10 3-2 0,-13 3-5 16,-16 2-21-16,-12 1-37 15,-23-3-46-15,-23-6-80 16</inkml:trace>
  <inkml:trace contextRef="#ctx0" brushRef="#br0" timeOffset="11369.349">10337 7149 329 0,'0'0'290'0,"0"0"-283"16,49-8 8-16,-20-2 34 16,8 0-8-16,6-3-22 0,6 0 8 15,7 2-9-15,4-1-7 16,5 5-9-16,0 3-2 16,0 4 0-16,0 4-1 15,-8 9 0-15,-5 6 0 16,-10 9 1-16,-12 6-1 0,-12 7-4 15,-18 9 5-15,-18 8 6 16,-20 10 11-16,-20 5 3 16,-14 2 3-16,-8-1-3 15,-1-6 4-15,5-7-19 16,11-13-5-16,9-12-21 0,16-12-9 16,11-14-9-16,14-10 6 15,15-17-8-15,9-6 18 16,14-5 3-16,16-4 17 15,7 1 14-15,13 6 16 16,4 6-16-16,4 10-4 16,-2 8 1-16,-2 4-2 0,-3 14 1 15,-7 6 8-15,-3 7 14 16,-3 3 0-16,-5-1 0 16,-2-2-5-16,1-2 4 15,-2-8-18-15,4-7-10 0,0-11-5 16,1-11-50-16,-8-17-82 15,-5-18-142-15</inkml:trace>
  <inkml:trace contextRef="#ctx0" brushRef="#br0" timeOffset="11852.075">11769 6463 576 0,'0'0'392'16,"0"0"-408"-16,0 0-7 15,7 48 9-15,-7-23 22 16,0 7 8-16,-1 4-9 16,-3 1-8-16,-2 1 4 15,1-4-3-15,1-4 3 0,2-6 0 16,2-3-4-16,4-9-12 16,9-8-13-16,6-4 9 15,8-13 18-15,6-10 7 16,5-6 2-16,9-7-2 15,-1-1-2-15,2 0-5 0,-2 5-1 16,-4 6 0-16,1 7 3 16,-9 8 5-16,-1 9 2 15,-4 6-6-15,-6 14-6 16,-6 8 5-16,-3 9 6 16,-7 8 2-16,-5 2-12 15,-2 2-6-15,-6-8-74 0,-3-14-162 16,-7-19-308-16</inkml:trace>
  <inkml:trace contextRef="#ctx0" brushRef="#br0" timeOffset="13482.166">14104 7540 750 0,'0'0'203'16,"0"0"-223"-16,0 0-21 0,0 0 10 15,-1 49-3-15,-4-23 37 16,-1 8 3-16,1 0 0 16,5 0-5-16,0-4-2 15,13-10-27-15,5-13-87 16,5-11-40-16,3-26-54 15</inkml:trace>
  <inkml:trace contextRef="#ctx0" brushRef="#br0" timeOffset="13674.069">14404 6905 865 0,'0'0'62'16,"0"0"-173"-16,20 40-5 0,-4-23 105 15,-1 0-94-15,2-7-120 16</inkml:trace>
  <inkml:trace contextRef="#ctx0" brushRef="#br0" timeOffset="14071.838">14811 7100 879 0,'0'0'32'16,"2"45"-51"-16,-2-13 19 0,-4 11 9 16,-2 7 0-16,-2 1-10 15,1 0 9-15,1-1-6 16,1-5-4-16,1-9-15 15,4-8-16-15,0-8-9 16,7-7-22-16,4-10 10 0,9-5 43 16,7-11 10-16,7-11 15 15,6-7 6-15,7-6-2 16,-1-1-13-16,2 1-2 16,-4 4 0-16,-6 9 7 15,-4 4 9-15,-6 10-3 0,-5 7-2 16,-7 3-5-16,-3 8-5 15,-4 10 3-15,0 5 4 16,-7 8 7-16,-2 4-8 16,0 4-6-16,0 1 0 15,-2-2-25-15,2-7 0 16,0-7-77-16,11-7-70 0,8-15-32 16,8-8-32-16</inkml:trace>
  <inkml:trace contextRef="#ctx0" brushRef="#br0" timeOffset="14462.619">15526 7493 95 0,'0'0'246'0,"61"-12"-203"16,-39 14 40-16,-7 12-11 0,-3 9-29 16,-10 9 24-16,-2 8 12 15,-12 14-10-15,-10 6-10 16,-6 5 1-16,-4 5 0 16,-1-5-13-16,4-5-10 0,2-9-14 15,4-11-19-15,10-15-4 16,3-8-7-16,7-8-10 15,3-9-11-15,9-13-9 16,10-18-3-16,10-19 29 16,10-18 8-16,14-19-2 0,5-14-19 15,7-4-12-15,0 3 4 16,0 8 19-16,-1 9 10 16,-5 17 20-16,-3 14-4 15,-5 14-5-15,-7 13 3 16,-5 12-1-16,-3 10-2 15,-7 10-2-15,-6 13-4 0,-4 9-1 16,-10 7 4-16,-7 7-3 16,-8 3 2-16,-9 2 8 15,-8-2-3-15,-4-3 7 16,-2-7-3-16,-1-4-13 16,-1-12-42-16,0-11-92 0,0-11-109 15,3-17-273-15</inkml:trace>
  <inkml:trace contextRef="#ctx0" brushRef="#br0" timeOffset="15174.309">16901 7185 175 0,'0'0'94'15,"0"0"-56"-15,0 0 13 0,0 0-11 16,0 0-14-16,0 0-17 15,-33 47-7-15,17-29-4 16,-2 5 0-16,-3 0 2 16,1 2 12-16,3-1 20 15,3 0 17-15,3-1-7 0,9-2 3 16,2-1 4-16,7 1-20 16,13-3-6-16,7-3 10 15,7-2 4-15,8-6-27 16,7-7-1-16,1 0-4 15,5-13-6-15,3-4-21 0,2-7-1 16,-2-2-9-16,-1-3-5 16,-3-1 11-16,-4 0 7 15,-6 3 6-15,-7 2 8 16,-8 6 5-16,-9 5 3 16,-6 5 11-16,-6 5 7 0,-5 4-5 15,-3 2-9-15,0 7-7 16,-1 7 23-16,-8 5 14 15,0 8-22-15,-2 3-11 16,-2 5 40-16,4 2-36 16,4-1-23-16,5-5-57 15,5-8-42-15,11-9-60 0,6-11-59 16</inkml:trace>
  <inkml:trace contextRef="#ctx0" brushRef="#br0" timeOffset="15800.295">18429 7031 495 0,'0'0'368'0,"0"0"-364"15,0 0-14-15,0 0 9 16,0 0 12-16,0 0-8 16,-45 47-3-16,28-25 0 15,-1 7 2-15,-6 8 7 0,-1 7 10 16,-2 3 8-16,0 3-9 15,3-3-6-15,1-2-8 16,3-8-5-16,7-2-5 16,-1-7-30-16,6-6-50 15,0-12-64-15,0-10-81 16,-3-7-214-16</inkml:trace>
  <inkml:trace contextRef="#ctx0" brushRef="#br0" timeOffset="15971.192">18079 7199 743 0,'49'21'147'0,"4"-2"-124"16,15 5 26-16,14 1-29 16,10 0-11-16,8-7-11 15,1-14-25-15,-2-11-194 0,0-20-450 16</inkml:trace>
  <inkml:trace contextRef="#ctx0" brushRef="#br0" timeOffset="16660.808">20332 6869 747 0,'0'0'73'15,"0"0"-69"-15,0 0 3 16,-32 51 10-16,7-14-3 0,-2 10 40 15,-8 14-29-15,-3 8-23 16,0 0 1-16,1-1-2 16,5-4-4-16,3-10-16 15,5-8-11-15,10-11-3 16,9-8-12-16,5-6-25 0,14-11 8 16,8-5 40-16,12-3 26 15,6-2 6-15,7 0 8 16,6 0 5-16,-1 6-3 15,-3 6 3-15,-2 6-3 16,-5 5-4-16,-10 5-9 0,-6 5 1 16,-9-1-1-16,-9 3 3 15,-8-3-5-15,-2-1 4 16,-9-4-5-16,-10-2 8 16,-3-6-6-16,-6-6 1 15,-5-6-10-15,-5-4 3 16,-8-3 4-16,1-4 7 0,-2-8-11 15,6-2-7-15,6-3-23 16,11-1-37-16,12-3-62 16,12-2-64-16,8 0-10 15,13 0-52-15</inkml:trace>
  <inkml:trace contextRef="#ctx0" brushRef="#br0" timeOffset="19847.649">20327 6990 448 0,'0'0'55'16,"0"0"16"-16,-11-37 24 16,5 27-49-16,-1 2-49 15,-1-1-17-15,2 5-30 16,-4 0-5-16,4 1 9 0,-2 3 25 16,5 0 25-16,-1 0 15 15,-2 0 8-15,2 0 20 16,0 0 23-16,-3 0-4 15,1 3 0-15,-4 2-9 16,-2 8-12-16,1 4-22 0,-5 9-8 16,1 9 3-16,-2 12-13 15,0 7 18-15,-2 10-7 16,-1 4-12-16,-2 3-3 16,2-1 1-16,-1-8-7 15,5-8-10-15,2-11-10 0,7-12-1 16,5-12-15-16,3-11-6 15,12-8 24-15,6-9 11 16,8-13 19-16,5-10 8 16,8-10-5-16,3-11-2 15,2-6-2-15,1-4-4 16,-6 1-1-16,-5 5-4 0,-7 10 3 16,-8 14 1-16,-9 11 2 15,-10 13 7-15,-8 11 5 16,-20 19-12-16,-9 15-12 15,-8 13 6-15,-7 14 20 16,-2 10 14-16,3 10-1 0,6-1-12 16,9-5-6-16,9-6 19 15,11-13-14-15,8-11-17 16,7-13-10-16,7-14-6 16,13-13 4-16,7-7-2 15,7-19 18-15,10-13 9 0,5-15-6 16,5-15-5-16,0-12-1 15,-1-7 0-15,-1-4-12 16,-5 5-26-16,-12 12-3 16,-9 18 9-16,-11 13 21 15,-11 17 17-15,-11 20 2 0,-17 15-12 16,-10 14-8-16,-8 13 4 16,-11 13 22-16,-4 12 16 15,-1 5-12-15,5 3 2 16,4-4 12-16,9-5-1 15,10-11-3-15,12-5-3 0,10-12-20 16,8-8-12-16,15-10 0 16,14-10-8-16,12-10-10 15,10-18 18-15,13-18 7 16,6-15-2-16,2-19-6 16,1-6-5-16,-6-4 0 0,-9 2-4 15,-10 11-20-15,-15 16 12 16,-11 14 19-16,-13 16 9 15,-9 12 4-15,-9 11-4 16,-14 13-8-16,-7 8 0 16,-9 12 6-16,-5 8 7 0,-3 8 3 15,0-1-1-15,4 3 1 16,6-4 9-16,5-8-5 16,8-7-11-16,7-11-6 15,7-6-4-15,7-8-10 16,3-8-15-16,10-2 4 0,9-13 15 15,6-9 19-15,5-8-3 16,5-6-3-16,-4-3-8 16,-3 3-6-16,-7 6 3 15,-7 9 6-15,-8 7 5 16,-6 6 1-16,-2 8 7 0,-10 1 4 16,-4 0 0-16,-3 8-5 15,-5 2 17-15,0 4-3 16,1 1-5-16,2-1-9 15,4-1-5-15,-1-3-3 16,5-2-4-16,-2-1-5 0,0-3 3 16,-5-2-1-16,-2-2-5 15,-6-4-2-15,-4-8 5 16,-9-2 9-16,-6-4 1 16,-7-5 2-16,-12 0 4 15,-15 2-5-15,-15 1-4 0,-20 3 26 16,-14 4-21-16,-20 5-8 15,-15 5-1-15,-15 3 9 16,-9 0-4-16,-12 4-2 16,-10 6 5-16,-4-2 2 15,-7 2-5-15,-1-4 3 0,-1 0-2 16,1-3-4-16,-1 0-6 16,3-2 3-16,6-1-3 15,2 0 9-15,11 0 5 16,4 0 13-16,13-3 0 15,9-3-2-15,10 1 0 0,8 0-4 16,8 0-7-16,9 2 0 16,11 0-4-16,10 3 4 15,10 0 9-15,12 0 5 16,13 0-10-16,14 0-1 16,7 0-6-16,12 0-2 0,12 0-2 15,9 0-2-15,10 3-10 16,7-3-9-16,5 1 1 15,9 4 4-15,9 0-25 16,11 4-16-16,9 2 55 16,16 1 2-16,15 1 9 15,16-4 7-15,16-2 2 0,17-4 2 16,14-1 2-16,16-2-3 16,16-2-7-16,17-1-7 15,11-2-1-15,13 0 0 16,8 1-2-16,8 3 0 15,6 1-7-15,1 0-7 0,2 3 3 16,2 5 6-16,2 3 4 16,-3 2-2-16,2 4 6 15,3 0-4-15,-8 2 1 16,-5 2 1-16,-3-1-1 16,-9 0 0-16,-11 0 1 0,-12-2 0 15,-12-1-2-15,-12-1 1 16,-12-2 1-16,-17-1-1 15,-10-2 1-15,-13 1 0 16,-12-1-2-16,-14-1 3 16,-14-3-4-16,-14 0-10 0,-14 0-15 15,-13-4-7-15,-14 0 4 16,-10-3 6-16,-20 0 24 16,-14-3 14-16,-14-3-17 15,-18-1-7-15,-15-1 0 16,-15-1 6-16,-10-2 2 0,-14 0 3 15,-10-1-4-15,-13 1 0 16,-9-2 10-16,-9 0-4 16,-6 0 3-16,-8 1 2 15,-8-1-1-15,-10 0-2 16,-5 3-4-16,-10 0-14 0,-9 2 28 16,-6 2-18-16,0 2 0 15,-4 1-5-15,2-3-2 16,4 2 10-16,6-3 0 15,5-2 8-15,11-1-3 16,4 0-2-16,11-1-1 0,5 1-4 16,6 0 7-16,11 2-8 15,11 0 6-15,15 2-1 16,13 1 2-16,15 2 5 16,17 0-5-16,17 2-7 15,13-2 3-15,14 3 0 0,16 0-3 16,12 0-6-16,10 0 1 15,11 0-1-15,13 0-28 16,16 0-28-16,14 0 65 16,15 0 1-16,18 3 4 15,14 0-1-15,14-2-3 16,15 2-3-16,12-1 6 0,11 1 0 16,12-1-1-16,11 1-3 15,12 3 1-15,8-2 3 16,10 3-2-16,8 0-1 15,7 2 6-15,2-1 4 16,8 1 6-16,5 1-14 0,4 1 1 16,-2 2-2-16,0 1-2 15,2 3 2-15,-10-1-2 16,-4 2 0-16,-7 1 1 16,-5-2 0-16,-6 0 0 0,-11 0 9 15,-1-2 6-15,-9 0-4 16,-8-4-9-16,-13-1-2 15,-10-1-2-15,-16-4-1 16,-20-2-1-16,-21 1 1 16,-18-1 1-16,-22-3 2 0,-15 2-1 15,-14-1-2-15,-14-1 7 16,-8-1-4-16,-16-7 4 16,-14-3-5-16,-13 0-23 15,-18-4-17-15,-14 1 17 16,-15 0 7-16,-12 3 15 0,-14-1-14 15,-8 2 26-15,-12-1-15 16,-10 1 16-16,-4-1-4 16,-8-2-11-16,-6 2 6 15,-5-1 0-15,-7 2-3 16,-4-4-2-16,-5 4-1 16,-4 0 3-16,-5 0-5 0,-2 2 8 15,-3 1-6-15,-2 2 6 16,0 0-4-16,3 0 1 15,2 1-4-15,4-3-1 16,3 3 9-16,5-2-1 16,3-1 1-16,5 4-4 0,5 2-2 15,5 1 2-15,8 0 4 16,9 3 8-16,11 4-13 16,12 1-4-16,16 1-15 15,13-4-80-15,11-3-119 16,13-5-253-16</inkml:trace>
  <inkml:trace contextRef="#ctx0" brushRef="#br0" timeOffset="21099.948">22108 7183 791 0,'3'7'13'0,"1"6"-61"15,-2 9 17-15,2 7 35 16,0 12-2-16,2 6 5 16,-3 3-5-16,-1 3-2 15,2-4 2-15,2-5 0 0,-1-8 7 16,8-9-2-16,7-13-11 15,11-13 9-15,15-9 14 16,11-22 14-16,12-12 1 16,10-13-18-16,6-6-12 15,-1-4-3-15,-4 5-7 0,-12 5-35 16,-11 12-44-16,-15 11 5 16,-9 9 2-16,-14 10-29 15,-8 6-21-15,-4 4-5 16,-1 3-16-16</inkml:trace>
  <inkml:trace contextRef="#ctx0" brushRef="#br0" timeOffset="21734.093">23232 7072 217 0,'0'0'131'0,"0"0"-77"0,0 0 1 15,0 0 31-15,-55 52-19 16,15-23 0-16,-3 8-10 15,-6 2-10-15,6 2-7 16,6 0-5-16,9-4-10 16,10-4-20-16,12-8-7 15,6-4-7-15,6-6-7 0,13-10 8 16,6-5 9-16,8-1 3 16,6-12 1-16,9-5-2 15,-1-8 0-15,5-1-6 16,-2-4-18-16,-2-3-15 15,-2 1 6-15,-7-1 14 0,-6 3 15 16,-6 5 3-16,-7 5-1 16,-5 7 0-16,-6 7-1 15,-5 7-2-15,-4 8-7 16,0 14 3-16,-8 9 12 16,-3 7 2-16,-3 7-3 0,1 4-4 15,-1-1 0-15,5 0 2 16,6-6-6-16,3-7-20 15,8-5-20-15,6-7 7 16,3-9 4-16,2-8 12 16,3-6 19-16,4-6 5 15,-1-11 23-15,4-5 20 0,1-6 9 16,3-2 3-16,2-4-6 16,-1 0-19-16,3 2-16 15,0-2-11-15,-3 3-5 16,1 2-1-16,-4 2-1 0,-2 3 0 15,-1 2-2-15,-3 6 0 16,-5 2 0-16,-1 3 2 16,-2 4-2-16,-1 1-2 15,-1 2-1-15,1 4 1 16,-1 0-14-16,4 0-1 0,-2 3 3 16,2 3-5-16,2-1-14 15,3 2-11-15,-1-2-30 16,3-3-59-16,0-1-70 15</inkml:trace>
  <inkml:trace contextRef="#ctx0" brushRef="#br0" timeOffset="21898.001">24534 7229 390 0,'0'0'226'0,"0"0"-138"15,11 52 17-15,-11-26-35 16,-1 4-9-16,-5 2-35 0,-1 1-27 15,0-3 3-15,2-5-48 16,3-11-111-16,2-14-89 16,7-13-116-16</inkml:trace>
  <inkml:trace contextRef="#ctx0" brushRef="#br0" timeOffset="22053.916">25067 6714 517 0,'0'0'205'0,"14"36"-229"16,-7-7 11-16,-2 6-1 15,3 3-30-15,-2-2-91 16,1-6-132-16</inkml:trace>
  <inkml:trace contextRef="#ctx0" brushRef="#br0" timeOffset="22459.693">25399 7035 748 0,'0'0'48'0,"0"0"-40"16,-57 49-5-16,35-26 6 15,0 6-4-15,4 3-5 16,-1 0-4-16,7 2 6 15,5-4 0-15,5-6 5 0,2-4-11 16,9-4-5-16,10-12 4 16,10-4 5-16,3-11 5 15,7-9 9-15,1-9-6 16,2-5-14-16,-1-7-14 16,-2 1 10-16,-9 2 8 0,-4 5-2 15,-10 6-15-15,-3 10 11 16,-6 6 5-16,-5 5 10 15,-2 6 2-15,-2 6-10 16,-7 8-13-16,-3 6 19 16,-1 9 40-16,-1 6-5 0,3 1-8 15,5 2-15-15,6-4-13 16,2-7-8-16,14-7-14 16,9-16-76-16,6-10-68 15,6-19-93-15</inkml:trace>
  <inkml:trace contextRef="#ctx0" brushRef="#br0" timeOffset="22822.484">26095 6702 823 0,'0'0'93'16,"-28"42"-86"-16,7-7-6 15,-6 10 11-15,-1 5 6 16,-1 3-11-16,0 1-3 15,3-4-3-15,5-3 6 16,0-6-4-16,5-5 0 0,8-8-7 16,5-6-25-16,4-7-34 15,15-8-8-15,7-7 4 16,9-1 25-16,6-8 2 16,4-2 8-16,2 1 24 15,0 3 6-15,-7 4 12 0,-3 5 10 16,-11 9 7-16,-6 6 1 15,-14 7-6-15,-4 3 11 16,-14 6 12-16,-14 0-5 16,-8-1-14-16,-6-2-12 15,-2-5-1-15,-2-6-13 16,2-9-19-16,5-10-54 0,9-13-108 16,8-15-156-16</inkml:trace>
  <inkml:trace contextRef="#ctx0" brushRef="#br0" timeOffset="23056.608">26700 6556 911 0,'-12'51'28'0,"-3"3"-1"15,-1 12 16-15,-4 7 2 16,0-1-31-16,4-1-10 16,-1-4-13-16,4-2-40 15,4-8-58-15,1-6-21 0,6-14-80 16,3-15-190-16</inkml:trace>
  <inkml:trace contextRef="#ctx0" brushRef="#br0" timeOffset="23426.399">26898 7135 809 0,'0'0'43'0,"44"-1"3"16,-16-4 1-16,5 1 3 16,1-3-22-16,4-2-19 0,0-3-9 15,3-1-11-15,-2-4-30 16,-4-2-1-16,-1-1-24 15,-7-1-24-15,-6 4 22 16,-7-1 25-16,-5 2 13 16,-9 2 17-16,-8 4 1 0,-14 3 9 15,-14 3-13-15,-9 4 4 16,-11 1 11-16,-6 9 4 16,3 4 3-16,6 3 18 15,9 6 48-15,12 5 18 16,13 5-41-16,15 7-20 15,7 4-1-15,17 4-6 0,11 0-6 16,12 2-5-16,12-6-9 16,10-7-16-16,7-6-45 15,4-9-63-15,7-11-78 16,4-10-134-16</inkml:trace>
  <inkml:trace contextRef="#ctx0" brushRef="#br0" timeOffset="23776.201">28306 6845 320 0,'0'0'624'0,"-46"-17"-588"16,19 13-4-16,0 4-15 15,0 7-12-15,0 9-11 0,0 5-31 16,5 6-36-16,2 3-3 15,7 2 6-15,7 0 8 16,6-4 5-16,16 2 28 16,9-3 21-16,11-2 6 15,9-2 7-15,8 1 4 16,3 2 3-16,0 1 3 0,-3 1 6 16,-5 4 3-16,-10 3-10 15,-9 3-9-15,-11 5 1 16,-12 2 0-16,-13 5 3 15,-17 1 0-15,-17-1-3 16,-10-2-20-16,-13-4-38 0,-8-10-75 16,-7-14-155-16</inkml:trace>
  <inkml:trace contextRef="#ctx0" brushRef="#br0" timeOffset="40367.899">5978 12558 555 0,'0'0'47'0,"0"0"-52"16,0 0 14-16,58-12 27 15,-26 4-8-15,3-1-13 16,5-1-3-16,5 3-6 0,2 1-4 15,4 4 6-15,8 2 4 16,5 0-5-16,13 0-4 16,7 2 2-16,12 1-5 15,12-3 0-15,10 0 1 0,10 0 3 16,4-3 13-16,7 0 16 16,5 1-4-16,1 2 3 15,1 0-5-15,2 5-9 16,2 4-7-16,-6 2-1 15,0 3 3-15,-8 3 6 0,-4 1 1 16,-9 0-2-16,-9 2 15 16,-5-2-11-16,-10-1-5 15,-8-1-9-15,-8-2-7 16,-16-4-1-16,-11 0-7 16,-14-3-9-16,-15-3-8 0,-12-1-4 15,-7 0-10-15,-8 0-18 16,-6 1-27-16,-9-4-95 15,-3 0-138-15</inkml:trace>
  <inkml:trace contextRef="#ctx0" brushRef="#br0" timeOffset="41426.308">24103 12728 467 0,'0'0'81'0,"60"-6"-78"16,-9 2 55-16,27-2 44 16,29 1-28-16,27 0-19 15,23 1 0-15,21 3-12 16,15 1-5-16,6 4-4 0,7 7 15 15,10 8-26-15,12 6-14 16,11 5-7-16,4 6-7 16,8 5-23-16,-1 3-29 15,-11 4-39-15,-13-3-54 16,-18-5-101-16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20:28.5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10429 12730 604 0,'0'0'3'0,"-25"-55"17"16,21 28 35-16,8 3-8 15,11 0-23-15,16-1-6 16,14 0-2-16,13 1-4 16,16 6-10-16,15 7-3 0,16 11-9 15,20 8-60-15,19 6-64 16,14-1-104-16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59:10.3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11983 637 830 0,'0'0'22'15,"0"0"-24"-15,0 0 8 16,0 0 15-16,29 54-12 16,-12-14-15-16,-2 14-32 15,1 13 22-15,-3 12 9 0,-8 9 2 16,-4 6 2-16,-1 5 7 15,-4 2 9-15,-2-1 29 16,-3-8-7-16,1-8 7 16,4-9-15-16,2-8-10 15,2-10-11-15,0-11-4 0,0-14-5 16,0-15-40-16,0-17-44 16,-2-21-55-16,0-19-75 15,2-16-136-15</inkml:trace>
  <inkml:trace contextRef="#ctx0" brushRef="#br0" timeOffset="326.814">12561 901 942 0,'-9'57'40'15,"1"16"-50"-15,2 10 1 0,-1 8 40 16,1 3 22-16,2 3-21 16,0-2 1-16,0-6-9 15,-2-9-8-15,3-12-6 16,-1-11-6-16,0-16-5 0,1-13-5 15,1-12-22-15,-5-13-17 16,-2-9-5-16,-4-15-40 16,-10-9-45-16,-5-10-35 15,-8-8-25-15</inkml:trace>
  <inkml:trace contextRef="#ctx0" brushRef="#br0" timeOffset="611.67">11720 1393 964 0,'44'1'133'15,"21"1"-163"-15,16-1-8 0,13-1 91 16,6 0 7-16,0 0-3 15,2-1-19-15,-10 1-28 16,-8 0-4-16,-8 3-4 16,-11 6-1-16,-18 0-14 15,-19 4-48-15,-20-3-46 16,-20 1-51-16,-19-4-33 0,-20-1-53 16,-15-5-165-16</inkml:trace>
  <inkml:trace contextRef="#ctx0" brushRef="#br0" timeOffset="817.55">12104 1701 1051 0,'121'-14'2'16,"4"8"31"-16,0 6 32 15,-10 10-56-15,-11 2-8 16,-12-1-19-16,-13-4-112 16,-6-7-119-16,-6-7-166 15</inkml:trace>
  <inkml:trace contextRef="#ctx0" brushRef="#br0" timeOffset="1558.135">14994 1370 603 0,'0'0'-4'15,"-69"29"15"-15,26-5 2 16,1 4-7-16,-3 5 36 16,7 2-2-16,9-1-32 15,5 0 10-15,12-4-4 16,10-1 10-16,3-7 16 0,11-2-27 16,5-4-11-16,7-8-7 15,3-3 8-15,5-5 14 16,5-10 5-16,1-10 10 15,4-6 3-15,1-8-5 16,-3-3-4-16,-2-1-13 0,-5-3-6 16,-3 1-2-16,-4 7-7 15,-8 8-7-15,-4 5 3 16,-3 6-1-16,-8 8-5 16,-1 4-6-16,-2 7 3 15,-7 15 11-15,-9 12 6 0,-6 14 0 16,-8 13-22-16,-8 15-10 15,-6 7 35-15,-5 6 11 16,-3 0-1-16,-5-1-2 16,-3 1 10-16,3-8 112 15,-3-5-114-15,2-10-5 0,4-11-8 16,-2-11-5-16,5-12 3 16,-5-13-9-16,-4-14-15 15,1-9-31-15,-1-15-36 16,6-8-19-16,6-6-5 15,16-6 32-15,14-5 12 0,18 0-13 16,20-6-63-16,18-3-154 16</inkml:trace>
  <inkml:trace contextRef="#ctx0" brushRef="#br0" timeOffset="2047.861">16091 1228 145 0,'0'0'833'16,"-59"6"-814"-16,18 8 36 16,-8 10-40-16,-4 6-23 15,0 8 2-15,5 2-26 16,3 0-2-16,9-2 1 15,10-8 5-15,13-2 19 0,10-6 10 16,8-4 0-16,17-4 1 16,10-4-1-16,8-6-9 15,11-4 3-15,6-5 8 16,5-11 5-16,2-8 4 0,1-3-5 16,-7-7-6-16,-1 0-3 15,-7 0-15-15,-8 3-9 16,-12 5-2-16,-6 9 18 15,-11 6 5-15,-7 5 5 16,-6 6 4-16,-6 11 7 0,-12 12 22 16,-6 14 4-1,-5 7-13-15,-2 10-30 0,0 0 10 16,7-4 19-16,11-8-18 16,9-9-3-16,5-12 5 15,18-8-23-15,12-13-17 16,12-14-28-16,13-15-15 0,11-13-13 15,5-14 16-15,10-10-47 16,-2-8-150-16</inkml:trace>
  <inkml:trace contextRef="#ctx0" brushRef="#br0" timeOffset="2232.77">17026 1109 573 0,'0'0'126'0,"-23"71"-95"16,3-20 48-16,-8 11-16 15,-6 8 20-15,0-2-6 16,1-7-59-16,3-4-12 0,3-12-2 16,6-9-14-16,-1-15-58 15,5-14-42-15,6-9-61 16,1-21-20-16,8-14-16 16,2-11-81-16</inkml:trace>
  <inkml:trace contextRef="#ctx0" brushRef="#br0" timeOffset="2709.492">16858 1282 521 0,'0'0'284'0,"70"44"-278"16,-32-21 74-16,2-2-37 16,5-1-27-16,-3-4-10 15,2-4-7-15,0-3 0 16,-2-6-14-16,1-3-32 15,-3-5-15-15,-1-4-15 16,-6-3 12-16,-1 0 25 0,-5 0 24 16,-6 2 14-16,-1 3 3 15,-3 1 2-15,-3 2 3 16,-1 1 8-16,0-1 4 16,3 1 20-16,-1-2 14 0,2-3-15 15,-2 0-8-15,3-5-9 16,-8-1-13-16,-1-5-3 15,-5 1 1-15,-4-5 4 16,-7 3-8-16,-9 3-10 16,-9 3 0-16,-6 6-14 0,-5 8-22 15,-6 9-17-15,-5 16 28 16,0 10 35-16,0 9 24 16,5 6 18-16,9 5 8 15,14-1-19-15,14-1-11 16,16-8 2-16,25-8-6 15,18-10-5-15,21-13-12 0,16-14-4 16,7-14 3-16,7-18 1 16,5-14-24-16,-6-12-64 15,-6-8-114-15,-5-9-240 16</inkml:trace>
  <inkml:trace contextRef="#ctx0" brushRef="#br0" timeOffset="3007.336">18343 965 814 0,'0'0'240'0,"-44"56"-232"15,34-18 30-15,8 5-29 16,8 1-10-16,14 1-5 16,8-1-13-16,7-3-24 15,5-2-26-15,2-5 23 16,1 0 16-16,-3-3 12 0,-2 3 14 15,-7 2 4-15,-8 2 4 16,-14 3 3-16,-9 5 6 16,-20 3-5-16,-23 1-1 15,-17 0-2-15,-16 1-1 0,-18 0 1 16,-12-11 28-16,-2-19-17 16,-4-18-15-16,5-20-20 15,1-28-137-15,4-28-399 16</inkml:trace>
  <inkml:trace contextRef="#ctx0" brushRef="#br0" timeOffset="9031.319">1519 3509 848 0,'0'0'3'15,"0"0"-117"-15,0 0 61 16,20 37 50-16,-17-13 0 15,-3 10 25-15,-3 9-16 0,-7 9 5 16,-2 11 14-16,-1 6 15 16,1 5 9-16,-1 0-3 15,6 0-5-15,1-6-13 16,4-4-15-16,2-6-7 16,2-9-4-16,5-11-3 0,3-17-6 15,-1-21-35-15,1-20-45 16,-4-25-60-16,-4-15-83 15,0-14-128-15</inkml:trace>
  <inkml:trace contextRef="#ctx0" brushRef="#br0" timeOffset="9401.108">1629 2969 550 0,'0'0'40'15,"52"34"-53"-15,-15-4-26 16,10 7 56-16,2 10-6 15,7 8 1-15,0 11 8 16,0 8-7-16,-3 9 48 0,-3 10-55 16,-10 12 1-16,-9 11 3 15,-15 9 13-15,-16 12 15 16,-20 13 6-16,-25 11-12 16,-26 8-23-16,-21 7 7 15,-17-9-16-15,-16-22 0 0,-6-34 0 16,-4-39-36-16,1-46-164 15</inkml:trace>
  <inkml:trace contextRef="#ctx0" brushRef="#br0" timeOffset="15328.796">3725 3701 593 0,'0'0'22'16,"-37"-10"18"-16,20 7-4 16,0 3-3-16,-1 3-13 0,-5 11-6 15,-6 14 13-15,-7 18-15 16,-8 14-4-16,-1 13-2 16,1 7 6-16,10 1 4 15,14-9 2-15,18-8-12 16,10-13-10-16,19-12 0 0,11-12-11 15,7-12-8-15,7-8-7 16,3-7-7-16,3-11-36 16,0-10-41-16,-8-6-84 15,-6-3-167-15</inkml:trace>
  <inkml:trace contextRef="#ctx0" brushRef="#br0" timeOffset="15939.529">3855 4300 602 0,'0'0'237'0,"0"0"-201"16,0 0 18-16,0 0 14 0,0 0-20 16,25-62-40-16,-3 26-13 15,5-8 2-15,4 0-9 16,3 0-17-16,-1 4-21 16,-2 5-23-16,-6 6-21 15,-7 11-16-15,-7 5 3 16,-4 9-6-16,-7 4 46 0,0 0 36 15,0 6 48-15,0 2 12 16,0 0 14-16,9 3-3 16,11 0-9-16,7 0-5 15,11-2-5-15,8-4-1 16,12-2-6-16,7-3-11 0,2 0-13 16,-1 0-50-16,-2-1-23 15,-9-2-8-15,-9 3 14 16,-6 0 1-16,-11 3 51 15,-5 1 25-15,-7 3 17 16,-2-1 71-16,-5 0 14 0,2-1-14 16,-1-1-20-16,5-1-11 15,-1 0-17-15,4-1-4 16,2-2-7-16,0 0-10 16,1 0-8-16,-2-3-6 15,-4-3-1-15,-3 0-5 0,-3-4-7 16,-4-1-2-16,-6-2 4 15,0-1-10-15,-4-3-7 16,-8 0-3-16,-3 4 9 16,-6 2 6-16,-3 8 8 15,0 3 13-15,-5 13 5 0,-3 8-4 16,3 10 0-16,0 6 5 16,7 7 0-16,9-1 11 15,13 2-1-15,6-6-17 16,23-5-8-16,13-9-3 15,12-9 0-15,11-9 2 0,8-10-31 16,4-15-75-16,-2-9-96 16,-7-7-150-16</inkml:trace>
  <inkml:trace contextRef="#ctx0" brushRef="#br0" timeOffset="16309.563">5475 3955 755 0,'0'0'56'0,"-45"2"35"15,18 11-38-15,1 9-24 16,-3 4-1-16,4 6-18 16,5 5-14-16,5-1 1 15,5-4-9-15,8-5 3 0,2-4-10 16,7-7-6-16,4-5-6 16,2-5 9-16,3-5 7 15,2-1 8-15,4-10 11 16,3-8 0-16,2-4 3 15,4-6-5-15,3-3-7 0,-1-1-9 16,-3 1-9-16,-2 7 5 16,-10 8 12-16,-6 5 5 15,-4 7-4-15,-6 4-22 16,-2 3 6-16,0 7 17 16,0 4 47-16,-2 3 1 0,-2 4-5 15,2 3-12-15,0 3-11 16,2 0-12-16,0-1-8 15,8-1-32-15,6-5-42 16,8-8-59-16,7-12-32 16,9-8-41-16</inkml:trace>
  <inkml:trace contextRef="#ctx0" brushRef="#br0" timeOffset="16495.46">6115 3932 264 0,'46'-41'141'15,"-8"6"-53"-15,-7 8 19 16,-6 7-11-16,-6 8-21 0,-4 10-23 15,-3 3-29-15,-2 17-13 16,-3 13-11-16,-5 12 1 16,-2 10 12-16,-4 6 1 15,-7 4-12-15,-1-5-2 16,-3-5-18-16,1-9-44 0,-5-9-31 16,0-13-44-16,-4-14-74 15</inkml:trace>
  <inkml:trace contextRef="#ctx0" brushRef="#br0" timeOffset="16673.377">6242 3918 676 0,'0'0'128'0,"0"0"-158"16,36 40 40-16,-13-20 21 15,12 1-4-15,5 0-18 0,7 2-11 16,4-2-8-16,5-1-21 15,-2-1-43-15,-5-7-117 16,-4-3-67-16</inkml:trace>
  <inkml:trace contextRef="#ctx0" brushRef="#br0" timeOffset="17036.394">6917 4084 604 0,'0'0'16'0,"0"0"-50"15,36 7 47-15,-11-5-19 16,4-2-2-16,4 0 16 0,3-3-13 16,-1-3 8-16,-3-2 3 15,-1-2 0-15,-6 1-3 16,-4-1 9-16,-7 0 2 16,-3 0-3-16,-6-2 15 15,-3 0 14-15,-2 2 9 0,-2-2-17 16,-5 0-15-16,-6 1-19 15,-3 2-13-15,1 2 2 16,-6 6 9-16,-1 2 19 16,-7 14-2-16,-1 10-1 15,-1 10 5-15,3 8-1 0,5 4 0 16,7 4-1-16,16-3 10 16,14-4-24-16,22-5-1 15,20-8 3-15,20-12-3 16,20-10-2-16,15-9-37 15,8-17-58-15,-5-11-153 0</inkml:trace>
  <inkml:trace contextRef="#ctx0" brushRef="#br0" timeOffset="17456.169">9221 3856 1032 0,'0'0'201'0,"0"0"-216"15,-7 61-15-15,1-22 24 16,-3 8 26-16,-3 13-6 15,0 1-13-15,5-4-22 16,-1-7-53-16,2-6-25 0,-1-10-41 16,-1-12-31-16,-6-12-64 15,-3-10-207-15</inkml:trace>
  <inkml:trace contextRef="#ctx0" brushRef="#br0" timeOffset="17641.067">8879 4034 846 0,'0'0'64'15,"0"0"-90"-15,64 36 55 0,-16-19 11 16,10-1-6-16,9-2-24 16,9-4-5-16,9-9-23 15,-2-6-119-15,-5-15-107 16,-4-7-128-16</inkml:trace>
  <inkml:trace contextRef="#ctx0" brushRef="#br0" timeOffset="18039.256">9896 3770 510 0,'0'0'299'15,"0"0"-271"-15,0 0-40 0,-11 43 11 16,2-17 14-16,-4 6-10 15,-1 9-4-15,-4 2 9 16,1 0-13-16,1-2 10 16,-1-3 6-16,2-5-8 15,7-5-1-15,3-8-5 0,5-4-2 16,1-8-23-16,12-5-18 16,9-3 7-16,5-8 25 15,6-9 29-15,5-3-20 16,4-3 25-16,1-1-20 15,-3 4 9-15,-4 3 11 0,-3 7-13 16,-4 4-4-16,-4 6 1 16,-6 0 0-16,-4 7-3 15,-3 6 1-15,-4 4-1 16,-6 2 7-16,-2 3 6 16,0 4 6-16,0-1-6 0,-4 1-3 15,4-2-13-15,0-4-43 16,4-4-63-16,5-8-27 15,7-8-62-15,-1-7-118 16</inkml:trace>
  <inkml:trace contextRef="#ctx0" brushRef="#br0" timeOffset="18302.111">10608 4157 202 0,'0'0'210'16,"0"0"-163"-16,0 0 59 0,-4 35 5 15,-2-18-13-15,1 4-29 16,1 2-30-16,0-1-24 15,2-1-9-15,-3-6-46 16,4-9-117-16,-1-7-112 0</inkml:trace>
  <inkml:trace contextRef="#ctx0" brushRef="#br0" timeOffset="18807.828">10696 4074 685 0,'0'0'5'15,"0"0"-19"-15,43 15 50 16,-19-11-10-16,5-3 27 0,2-1-36 16,-1 0-5-16,1-4 0 15,-2-5 8-15,-5-3-2 16,-1-1-12-16,-7-3-4 16,-3-1 2-16,-6-3-12 0,-3 2 4 15,-4-2 8 1,-7 0-9-16,-3 2 0 0,-10 3-10 15,-3 4 9-15,-2 8-4 16,-7 3 1-16,-1 13 15 16,-2 11 10-16,-3 12-7 15,0 12-6-15,-5 10 6 16,1 6-7-16,4 0-1 0,9-1-2 16,11-4 7-16,13-5 18 15,14-8 7-15,25-7 15 16,24-10 6-16,18-8-8 15,18-14-24-15,15-7-16 0,6-17-46 16,-6-11-115-16,-15-11-256 16</inkml:trace>
  <inkml:trace contextRef="#ctx0" brushRef="#br0" timeOffset="19455.47">12694 4057 1081 0,'0'0'25'15,"0"0"-36"-15,-10 36-6 16,7 1-1-16,-1 11 18 16,-3 10-1-16,2 5 5 15,3-4-13-15,2-6-22 16,2-9-34-16,8-13 40 0,5-8 9 16,9-10-4-16,12-13 0 15,12-7 20-15,9-15 28 16,11-8 7-16,1-5-12 15,4-2-3-15,-4 1-18 16,-3 2-3-16,-6 6-30 0,-11 5-24 16,-4 5-64-16,-11 2-89 15,-6 6-59-15</inkml:trace>
  <inkml:trace contextRef="#ctx0" brushRef="#br0" timeOffset="20031.147">13700 4191 179 0,'0'0'285'16,"0"0"-229"-16,0 0-41 15,-53 31-11-15,26-15 31 0,-2 2 17 16,-1 5-18-16,1-2 18 16,6 0-8-16,4-1-7 15,6-1 9-15,5-5-11 16,8-1-35-16,6-2-7 15,5-4-2-15,9-2-8 0,4-5 17 16,7-6 14-16,8-10-9 16,3-7-2-16,4-6 7 15,6-7-29-15,0 2-28 16,-8 0-34-16,-5 9-18 16,-15 9 0-16,-8 10 38 0,-14 7 11 15,-6 15 1-15,-14 11 93 16,0 4 26-16,-4 9-3 15,1 4-13-15,8 3-10 16,2-3-35-16,8-2-12 16,3-6-12-16,2-6-10 15,4-9-20-15,2-5 21 0,-3-9 7 16,5-6 14-16,0-1 55 16,5-11 30-16,5-6-2 15,6-7-15-15,7-7-17 16,1-8-17-16,7-2-9 0,-1 0-3 15,1-2-1-15,-1 5 1 16,-6 5-5-16,-1 2-17 16,-4 8 6-16,-6 3-6 15,-3 5-13-15,-5 5-9 16,-6 3-13-16,0 3-9 0,0 3 6 16,2 1-3-16,3 0 26 15,5 0 16-15,6 3-7 16,3 0-75-16,0-3-118 15,-1 0-169-15</inkml:trace>
  <inkml:trace contextRef="#ctx0" brushRef="#br0" timeOffset="20188.065">14805 4317 705 0,'0'0'161'16,"-3"44"-160"-16,-8-18 32 0,2 5 15 15,-2 3-24-15,-1-1-30 16,2-8-99-16,5-12-104 16,1-13-140-16</inkml:trace>
  <inkml:trace contextRef="#ctx0" brushRef="#br0" timeOffset="20343.989">15160 3903 810 0,'0'0'77'0,"0"0"-134"0,0 0 15 16,35 46 24-16,-19-24-9 15,0 2-78-15,3-4-78 16,0-5-147-16</inkml:trace>
  <inkml:trace contextRef="#ctx0" brushRef="#br0" timeOffset="20699.791">15428 4175 628 0,'0'0'118'16,"-52"55"-51"-16,23-19 33 15,-4 5-34-15,5 3-21 0,5 3-21 16,3-4-19-16,8-4-3 16,7-6-8-16,5-7-22 15,5-8-4-15,9-8-2 16,8-10 11-16,5-7 27 15,3-13 7-15,5-8-3 0,2-8-8 16,1-5-3-16,-2-2 3 16,-4-1-4-16,-4 3-13 15,-5 8 6-15,-7 5 8 16,-7 11 7-16,-3 6 18 16,-5 5 35-16,-1 6-11 15,0 6-26-15,-5 12-30 0,-9 9-1 16,1 9 20-16,-2 6-3 15,-1 5-4-15,7-1-2 16,9-9-18-16,5-15-82 16,17-17-97-16,9-18-62 15,9-26-123-15</inkml:trace>
  <inkml:trace contextRef="#ctx0" brushRef="#br0" timeOffset="21077.589">16342 3579 601 0,'0'0'438'15,"-33"52"-421"-15,6-12-26 16,-2 12 29-16,-6 8 9 16,0 8-16-16,3 2-9 0,7-2-8 15,6-7 6-15,7-7-8 16,8-6-16-16,7-8-39 15,11-12-10-15,12-9 7 16,4-9 4-16,9-6 45 16,6-4 24-16,4-4-10 0,3-2 18 15,-4 3 24-15,0 3-2 16,-6 3-1-16,-9 9 7 16,-8 6-10-16,-11 8-26 15,-14 6-3-15,-16 8 0 16,-17 5 23-16,-12 2-8 0,-11-4-5 15,-4-3-15-15,-3-10-1 16,5-13-43-16,6-16-61 16,12-11-81-16,11-18-76 15,9-18-195-15</inkml:trace>
  <inkml:trace contextRef="#ctx0" brushRef="#br0" timeOffset="21312.446">17390 3674 1083 0,'-18'58'-5'0,"-6"6"48"0,-3 11 20 16,-2 10-30-16,3-2-29 15,2-4-16-15,0-3-77 16,0-11-99-16,0-14-125 16,3-18-242-16</inkml:trace>
  <inkml:trace contextRef="#ctx0" brushRef="#br0" timeOffset="21689.237">17566 4115 656 0,'0'0'257'0,"69"2"-244"15,-27-7 99-15,9 0-59 16,-4-1-28-16,-2-1-24 16,-1 0 1-16,-9-3-42 15,-5-3-8-15,-8-1 9 0,-8-1 3 16,-7-4 3-16,-5-1 19 15,-5-1 5-15,-8 1 11 16,-7-3 15-16,-6 5-3 16,-11 6-3-16,-6 8-8 15,-4 7 0-15,-9 17 1 0,-8 18 38 16,-1 16 21-16,0 14-27 16,7 6-17-16,8 6 5 15,14-1-15-15,18-3-4 16,16-10-10-16,27-10 3 0,18-14-9 15,22-16 3-15,18-21-14 16,20-13-35-16,4-26-73 16,3-16-156-16</inkml:trace>
  <inkml:trace contextRef="#ctx0" brushRef="#br0" timeOffset="22450.812">18877 3802 858 0,'0'0'105'0,"0"0"-141"15,-48-40 33-15,25 34-7 16,-3 3-4-16,-2 3-3 0,-1 5 8 16,1 7 5-16,0 2 7 15,2 5 7-15,5 2 0 16,-1 5 28-16,3 2-11 15,6 6-14-15,4 2-1 0,4 1-9 16,5 1 1-16,6 2 1 16,8-2-12-16,11-1 0 15,4 0-8-15,4-3-10 16,6 0-4-16,0-2-17 16,1-3 31-16,-3 1 7 15,-6 0 11-15,-8-2 3 0,-10 2 14 16,-11 4 1-16,-10 3 13 15,-19 6 29-15,-15 5-19 16,-15 3-35-16,-15 0-14 16,-15-1-59-16,-14-7-90 15,-10-15-134-15</inkml:trace>
  <inkml:trace contextRef="#ctx0" brushRef="#br0" timeOffset="27655.5">20389 4601 785 0,'0'0'127'0,"0"0"-129"16,0 0 9-16,0 0-4 16,-2-45-21-16,7 19 14 0,7-6-2 15,5-8 6-15,6-8 2 16,7-7-2-16,4-6 2 16,4-1 1-16,1-2-2 15,3-3-3-15,-2 0-5 16,1 1-7-16,-1 3-14 0,-2 2 6 15,-1 6-2-15,-5 5 10 16,-1 10 4-16,-6 9 4 16,-6 11 4-16,-5 6-1 15,-4 7 6-15,-2 7 3 16,-3 10-3-16,-3 14-6 0,-2 13 21 16,0 11 11-16,-1 9-11 15,-3 4-12-15,0-1-9 16,-1-11-55-16,1-19-139 15,-1-16-155-15</inkml:trace>
  <inkml:trace contextRef="#ctx0" brushRef="#br0" timeOffset="27862.489">20401 3988 946 0,'0'0'21'16,"22"61"-57"-16,2-26 32 16,15 5 17-16,14-3-2 15,10 0-7-15,8-6 0 16,4-1-9-16,2-6-83 0,-8-8-115 16,-5-12-132-16</inkml:trace>
  <inkml:trace contextRef="#ctx0" brushRef="#br0" timeOffset="28196.3">21212 4374 895 0,'0'0'38'0,"-51"62"-42"15,30-19-1-15,1 4-2 0,7 1 5 16,7 1-4-16,6-5-21 15,4-8-22-15,13-9 6 16,9-11 1-16,7-13 23 16,7-10 12-16,5-19 21 15,0-12 10-15,-1-9-5 0,-1-7 9 16,-8-3 3-16,-7 0 6 16,-10 5-13-16,-6 4-17 15,-9 5-1-15,-4 9-18 16,-9 8-47-16,-8 9-22 15,-2 9-9-15,0 8 18 0,-1 14-48 16,0 10-37-16,5 6 11 16,4 8 60-16,8-1 38 15</inkml:trace>
  <inkml:trace contextRef="#ctx0" brushRef="#br0" timeOffset="28446.171">21735 4553 676 0,'0'0'97'0,"51"-26"9"16,-24 6-8-16,4-5-39 0,3-2-29 15,4-7-23-15,3-5-7 16,8-2-18-16,-4-1-22 16,6 0-39-16,-3 4-25 15,4 1-23-15,-5 9 14 16,0 5 27-16,1 3 52 0,-2 7 28 15,-1 3 6-15,2 4 0 16,2 1 2-16,1 1 1 16,3-2-35-16,1-2-226 15</inkml:trace>
  <inkml:trace contextRef="#ctx0" brushRef="#br0" timeOffset="28928.895">23574 4174 428 0,'0'0'63'16,"0"0"17"-16,59 10-12 16,-28-9 5-16,5-1-6 15,1 0-21-15,6-1-23 16,-3-4-14-16,3 0-5 0,-9-1-5 16,-5 0-3-16,-6 1-23 15,-9-4-13-15,-10-2-15 16,-4-3 42-16,-12-3 18 15,-9-1-5-15,-10 0 10 16,-7 1 22-16,-11 4-16 0,2 6-9 16,-7 7-18-16,0 6 1 15,6 12 12-15,3 15 10 16,9 9 21-16,7 11-3 16,10 7-19-16,9 4-3 15,10 4 4-15,13-4-12 0,15-6-2 16,10-8 3-16,12-13-2 15,11-15-17-15,10-17-28 16,5-15-96-16,-1-22-138 16</inkml:trace>
  <inkml:trace contextRef="#ctx0" brushRef="#br0" timeOffset="29327.691">24541 4131 685 0,'0'0'258'0,"-41"21"-263"16,12-8 10-16,-3 7 18 16,-4 4 20-16,1 3-27 15,1 0-5-15,3 2-2 16,4-1-8-16,3-5-3 16,11-2 2-16,8-5-6 0,5-2-5 15,2-3-21-15,8-5-25 16,9-3 14-16,2-3 22 15,5-6 15-15,4-8 4 16,5-6 4-16,1-6-2 16,0 1 2-16,-1-4-7 15,-3 5-8-15,-6 6-6 0,-6 5 5 16,-8 9 7-16,-6 5 9 16,-6 19 8-16,-8 10 38 15,-2 11 30-15,-1 6-11 16,2 7-23-16,5-1-30 15,4-4-14-15,10-6-14 0,12-10-80 16,11-15-24-16,11-15-2 16,4-12 19-16,6-21-62 15,1-14-219-15</inkml:trace>
  <inkml:trace contextRef="#ctx0" brushRef="#br0" timeOffset="29555.566">25186 4242 816 0,'0'0'78'0,"-69"45"6"16,31-15 2-16,6 4-23 15,1 6-31-15,9 1-31 16,3 3-4-16,12 3-4 16,7-3-13-16,15-6-14 15,10-8-37-15,11-8-35 16,10-17 8-16,9-8-1 0,5-22 63 15,5-11 32-15,3-10-12 16,-5-7-89-16,-2-1-151 16</inkml:trace>
  <inkml:trace contextRef="#ctx0" brushRef="#br0" timeOffset="29940.75">25889 3928 484 0,'0'0'627'16,"0"0"-621"-16,0 0-17 15,-3 54 1-15,-6-23 17 16,0 9-2-16,0 7-3 16,-2 3-2-16,4-1 1 15,2-2-9-15,3-7-16 16,2-5-14-16,3-8-4 0,7-4-1 15,5-9-7-15,6-4 13 16,5-7 24-16,6-3 13 16,5-6 1-16,1-5-6 15,3 1-4-15,-3-1-7 0,-1 2 0 16,-6 5 9-16,-8 4 4 16,-2 1 5-16,-7 11 2 15,-3 6 5-15,-4 4 7 16,-3 6 1-16,-1 5 3 15,0 2-12-15,0 3-5 0,5-2 1 16,4-5-47-16,4-8-114 16,3-13-149-16</inkml:trace>
  <inkml:trace contextRef="#ctx0" brushRef="#br0" timeOffset="30153.617">27211 4414 217 0,'0'0'597'16,"0"0"-585"-16,1 59 17 16,-7-29 33-16,-4 9-14 15,1 3-36-15,2-2-15 16,0-9-59-16,4-13-134 15,2-18-152-15</inkml:trace>
  <inkml:trace contextRef="#ctx0" brushRef="#br0" timeOffset="30331.519">27594 3948 718 0,'0'0'15'0,"0"0"-28"16,1 50 33-16,-3-24 0 0,-3 3-21 16,0 2-61-16,-2-5-106 15,1-5-97-15</inkml:trace>
  <inkml:trace contextRef="#ctx0" brushRef="#br0" timeOffset="30680.325">27716 4206 577 0,'0'0'141'0,"0"0"-65"16,15 40 42-16,-15-14-33 16,-8 5-21-16,-3 7-35 15,-5 6-22-15,-3 3-7 16,-1-3-37-16,0-3-39 0,5-5 9 16,-1-9 11-16,6-9 19 15,3-5 28-15,5-7 13 16,2-6 7-16,13-6-16 15,12-9 22-15,8-8 16 16,7-7-15-16,10-3-14 0,3 1-2 16,-5 3-2-16,-4 7 0 15,-6 6-1-15,-9 9 0 16,-6 5-1-16,-7 2 3 16,-6 9 2-16,-5 7 8 15,-5 5 11-15,0 4 5 0,-5 4-8 16,0 1-10-16,1 4-13 15,4-2-53-15,4-10-93 16,12-8-117-16,6-10-183 16</inkml:trace>
  <inkml:trace contextRef="#ctx0" brushRef="#br0" timeOffset="31064.118">28418 4561 654 0,'0'0'227'16,"0"0"-203"-16,-14 66 69 15,-7-25-7-15,-9 11-37 0,-10 8-36 16,-4 4-8-16,-4 1-5 16,2-5-1-16,2-6-2 15,6-11 1-15,7-11-5 16,9-9-21-16,8-12-8 16,8-9 26-16,6-8 23 0,10-20-27 15,12-12 0-15,10-13 10 16,11-11 3-16,13-8 1 15,8-2-3-15,6-1 2 16,7 8-1-16,4 5-2 16,-3 12-5-16,-3 8 2 0,-8 10-4 15,-12 15 6-15,-13 9-5 16,-15 6-4-16,-12 10-11 16,-13 7-8-16,-5 4 34 15,-11 1 43-15,-6 3-1 16,-1-1-13-16,0-1-20 15,-1-3-9-15,0-5-30 0,2-4-71 16,-4-6-54-16,0-4-38 16,2-2-71-16</inkml:trace>
  <inkml:trace contextRef="#ctx0" brushRef="#br0" timeOffset="31553.846">29163 4659 845 0,'0'0'78'0,"0"0"-64"0,0 0 20 15,-40 33-6-15,29-16-25 16,1 0-6-16,1 3 0 16,0 0-8-16,5-2-1 15,4-2 1-15,5-3 1 16,12-5-19-16,11-6 18 0,11-5 20 16,10-13 7-16,9-8-12 15,5-4-6-15,0-8-11 16,0 2-16-16,-7 1-14 15,-9 7-10-15,-8 7-11 16,-11 5 31-16,-9 8 22 0,-10 6 14 16,-7 6 13-16,-2 10 32 15,-6 5 23-15,-5 8 2 16,-3 7-21-16,0 2-13 16,-1 2-1-16,4 0-18 15,2-3-19-15,6-6-14 0,3-3-37 16,7-8-34-16,7-7-31 15,7-10-24-15,7-7 0 16,8-16-16-16,6-10-52 16</inkml:trace>
  <inkml:trace contextRef="#ctx0" brushRef="#br0" timeOffset="31746.731">29952 4689 62 0,'57'-57'45'16,"-3"2"-37"-16,-5 7 13 16,-8 7 65-16,-8 12 20 15,-10 9 5-15,-7 12 1 16,-6 8-11-16,-9 4 2 15,-1 16-11-15,-10 7-18 0,-3 14-1 16,-6 6-24-16,-3 7-7 16,-1 4-13-16,0 3-18 15,0-4-11-15,4-2 1 16,4-5-13-16,2-9-76 16,1-8-90-16,3-13-53 0,4-14-48 15</inkml:trace>
  <inkml:trace contextRef="#ctx0" brushRef="#br0" timeOffset="31910.64">29877 4681 496 0,'0'0'397'0,"0"0"-315"16,65-19-24-16,-7 17 13 15,19 2-12-15,17 2-46 16,17 10-15-16,11 2-15 15,2-3-73-15,-7-5-148 0</inkml:trace>
  <inkml:trace contextRef="#ctx0" brushRef="#br0" timeOffset="36317.484">21746 1069 527 0,'0'0'22'0,"0"0"25"16,0 0 49-16,0 0-18 15,0 0-11-15,0 0-21 0,0 71-30 16,-6-20-3-16,-1 13-28 15,-6 9 14-15,-1 0 7 16,0-4-2-16,3-15 0 16,2-15-2-16,4-12-3 15,3-11-3-15,2-16-11 0,5-10-9 16,11-17 0-16,9-14-8 16,10-16 16-16,11-13 13 15,6-8 8-15,7-1-2 16,1 2 7-16,0 7 0 15,-3 12-2-15,-6 13-6 0,-8 12 5 16,-10 13 3-16,-8 10-2 16,-7 9-6-16,-5 8 0 15,-4 11-5-15,-1 12-3 16,-3 16-1-16,-2 12 11 16,-3 11 17-16,0 8 7 0,-2 4-8 15,1-3 11-15,1-8-4 16,4-10-19-16,10-12-3 15,6-18-7-15,7-16-48 16,2-14-55-16,3-13-74 16,3-14-62-16,5-7-170 0</inkml:trace>
  <inkml:trace contextRef="#ctx0" brushRef="#br0" timeOffset="36566.359">23640 1319 480 0,'0'0'59'16,"0"0"-24"-16,40 43 50 15,-30-18-31-15,2 8 8 16,-3 4-14-16,2 0-16 15,1-6-14-15,-1-14-14 16,0-14-9-16,0-12-71 0,-1-22-164 16,5-17-225-16</inkml:trace>
  <inkml:trace contextRef="#ctx0" brushRef="#br0" timeOffset="36758.234">24143 859 354 0,'0'0'720'0,"15"59"-772"0,-1-19-8 16,0-3 55-16,3-4 1 16,-2-12-26-16,1-14-74 15,-1-7-94-15,2-13-121 16</inkml:trace>
  <inkml:trace contextRef="#ctx0" brushRef="#br0" timeOffset="37164.327">24455 1099 756 0,'-24'49'90'0,"-4"11"-95"15,-1 4 32-15,-4 6 7 0,4 1 1 16,3-6-17-16,6-8-8 15,5-12-8-15,7-12-2 16,5-10 1-16,3-12-6 16,7-11-21-16,11-10-16 0,7-14 5 15,7-10-2-15,9-12 24 16,9-6 21-16,2-5 3 16,7 0-4-16,-3 7-6 15,0 7 3-15,-7 10-5 16,-8 10 6-16,-8 10-15 0,-9 11-1 15,-8 6 6-15,-7 11 4 16,-4 10-5-16,-3 3 1 16,-2 2 4-16,0 4 8 15,-4 7 18-15,-1-1 4 16,4-2-8-16,1-1-8 16,0-4-18-16,5-8 31 0,6-13-29 15,5-11-67-15,7-8-71 16,5-13-32-16,8-5 32 15,5-4-23-15,-1 2-4 16</inkml:trace>
  <inkml:trace contextRef="#ctx0" brushRef="#br0" timeOffset="37562.102">25121 1409 34 0,'0'0'227'15,"0"0"-172"-15,15 49-18 16,-19-12-5-16,-9 9 6 16,-10 9 43-16,-4 9 29 15,-6 5-13-15,-6 8-20 16,-3 4-4-16,-1-3-12 0,2 0-3 15,-2-7 82-15,8-7-119 16,6-11-12-16,6-15-10 16,8-11-11-16,8-10-35 15,7-15-26-15,4-14-13 16,12-21 24-16,12-15 50 0,7-18 11 16,12-17-3-16,7-13 4 15,8-7 0-15,1 0 0 16,3 3 0-16,1 12 3 15,0 10-1-15,-7 14-25 0,-7 17-2 16,-9 17 23-16,-11 11 26 16,-11 10 2-16,-7 9-24 15,-11 10 4-15,-4 14-7 16,-14 7-2-16,-5 9 3 16,-6 6 15-16,-3 0 25 15,-2-1 11-15,4-6-23 16,4-7-11-16,1-7-19 0,2-8 1 15,6-10-25-15,2-7-42 16,10-13-41-16,5-8-85 16,17-9-103-16</inkml:trace>
  <inkml:trace contextRef="#ctx0" brushRef="#br0" timeOffset="37988.86">26134 1364 714 0,'0'0'150'16,"-27"46"-153"-16,9-12 14 16,1 4 11-16,1 5 10 15,4-2-16-15,5-1-11 0,4-5-1 16,3-5 0-16,13-6 1 15,6-7-5-15,5-7-4 16,8-6-4-16,6-4 3 16,5-11 0-16,2-7 5 15,8-9-3-15,-3-6-10 0,1-1-10 16,-2-3-20-16,-5 3-2 16,-8 7-11-16,-9 6 3 15,-8 7 12-15,-7 8 12 16,-5 6 14-16,-6 8 10 15,-1 8 22-15,0 8 11 0,-2 7 5 16,-4 8 14-16,1 3 7 16,3 1-17-16,2-2-16 15,10-10-14-15,9-14-5 16,11-15-17-16,8-15-76 16,12-20-118-16,6-13-218 0</inkml:trace>
  <inkml:trace contextRef="#ctx0" brushRef="#br0" timeOffset="38173.757">27321 1315 995 0,'-16'36'69'0,"-9"14"-69"16,-4 14-2-16,-6 7 1 15,-1 2 11-15,-2-8-9 16,2-11-6-16,3-13-45 0,1-17-61 15,5-14-77-15,4-10-61 16,7-15-85-16</inkml:trace>
  <inkml:trace contextRef="#ctx0" brushRef="#br0" timeOffset="38330.671">27045 1502 717 0,'54'2'84'0,"11"6"-45"15,12 3-2-15,7 4 3 16,6-5-23-16,-3-6-15 0,-4-4-3 16,-6-16-57-16,-4-9-112 15,-4-14-199-15</inkml:trace>
  <inkml:trace contextRef="#ctx0" brushRef="#br0" timeOffset="38800.407">28669 1141 759 0,'-34'40'472'0,"1"7"-494"16,1 3 16-16,5 1 11 15,4-3-3-15,7-7-7 0,4-4-18 16,10-8-36-16,4-8-12 16,16-7-16-16,11-8 9 15,10-6-6-15,8 0 1 16,3-6 54-16,2 0 28 16,-2 5 8-16,-6 1-5 0,-4 5 11 15,-7 7 42-15,-6 7 1 16,-9 3-11-16,-8 7-6 15,-10 2-10-15,-5 6-19 16,-12 1 0-16,-10 2-7 16,-8-4 7-16,-5-2 8 0,-1-7 1 15,0-9-8-15,1-8-7 16,5-6-11-16,4-5-9 16,7-10-21-16,8-7-12 15,4-7-8-15,7-5 16 16,5 0-3-16,10-1 2 0,12-2 1 15,5 2-41-15,6 4-86 16,6 2-105-16</inkml:trace>
  <inkml:trace contextRef="#ctx0" brushRef="#br0" timeOffset="39007.293">29413 1779 877 0,'0'0'233'15,"-34"55"-238"-15,16-26 16 16,5-5 3-16,3-10-13 16,4-14-48-16,6-10-104 15,10-18-67-15,12-15-129 0</inkml:trace>
  <inkml:trace contextRef="#ctx0" brushRef="#br0" timeOffset="39177.197">29971 1269 76 0,'0'0'879'0,"14"46"-908"16,-7-22-1-16,1 0 4 15,6-7-4-15,-2-7-93 0,6-9-104 16,5-2-240-16</inkml:trace>
  <inkml:trace contextRef="#ctx0" brushRef="#br0" timeOffset="39391.077">30504 1437 860 0,'-19'45'55'16,"-7"11"-56"-16,-6 9 60 16,-6 3 0-16,-2 0-36 15,2-4-21-15,2-7 0 0,3-11-25 16,5-12-54-16,4-13-24 16,5-14-22-16,4-9-16 15,4-15-29-15,5-11 15 16,-1-6-57-16</inkml:trace>
  <inkml:trace contextRef="#ctx0" brushRef="#br0" timeOffset="39559.989">30251 1563 726 0,'40'29'25'0,"0"3"-26"16,3-1 21-16,5-5-6 15,2-6-9-15,4-11-1 16,4-9-44-16,3-9-115 16,3-11-154-16</inkml:trace>
  <inkml:trace contextRef="#ctx0" brushRef="#br0" timeOffset="39845.825">31036 1538 824 0,'-43'21'41'16,"1"4"-33"-16,6 1 10 15,8-2-9-15,9 0-14 16,8-4-18-16,10 0-29 16,7 0-3-16,13 0-6 0,6 4 26 15,7 0 24-15,3 3 11 16,-1 4 9-16,-2-1 2 15,-6 3-6-15,-10 1 3 16,-8-1 5-16,-9 1 0 0,-16 0 7 16,-14 1 5-16,-11-1 47 15,-14-1-96-15,-9-7-82 16,-9-9-141-16</inkml:trace>
  <inkml:trace contextRef="#ctx0" brushRef="#br1" timeOffset="58934.963">12465 5818 923 0,'0'0'2'16,"46"2"-103"-16,-12-2 82 16,11 1 12-16,6 6 6 0,5 3 1 15,-2 3 0-15,-5 4-1 16,-5 4-1-16,-9 6 1 15,-7 5 0-15,-10 6-1 16,-13 10 1-16,-10 6 2 16,-22 4 2-16,-9 5 3 0,-11 0 4 15,-5-3-7-15,-5-3-1 16,1-7 8-16,4-7-3 16,1-9-28-16,9-10-51 15,8-13-22-15,9-11-22 16,12-20 12-16,13-17-28 0,6-8 1 15,15-9 47-15,8-1 121 16,7 3 82-16,0 8-22 16,4 12-37-16,-3 9-8 15,2 13 8-15,-6 9-14 16,1 5-17-16,-3 14-1 0,-2 9 13 16,0 7 4-16,-5 6-23 15,1 4 11-15,-2 2-20 16,1-2-11-16,3-4-1 15,-3-5-8-15,5-9-41 16,-2-11-54-16,0-15-72 0,0-17-135 16</inkml:trace>
  <inkml:trace contextRef="#ctx0" brushRef="#br1" timeOffset="59375.716">13640 5402 767 0,'0'0'181'16,"0"0"-170"-16,0 0-15 15,0 0 1-15,0 0-12 16,2 40-3-16,-6-11 13 15,-1 4 8-15,1 4-2 16,1-3-5-16,1-5-53 0,2-8 27 16,2-7-60-16,7-11 23 15,7-6 27-15,7-15 36 16,10-10 18-16,5-9-1 16,11-9 5-16,3-5-16 15,-1 4 3-15,0 6-3 0,-6 7-5 16,-4 11 19-16,-8 12 0 15,-6 9-5-15,-5 5-11 16,-2 14-8-16,-7 8 15 16,-5 7 14-16,-2 8 7 0,-4 8 9 15,-2 3-10-15,0 3-16 16,0 0-3-16,0-3-44 16,3-7-86-16,12-15-67 15,5-18-95-15</inkml:trace>
  <inkml:trace contextRef="#ctx0" brushRef="#br1" timeOffset="59760.501">15488 5842 799 0,'0'0'166'16,"4"57"-190"-16,-10-15 25 16,-5 13 32-16,-1 7 0 15,-3 8-12-15,1-2-11 16,5-4-3-16,6-7-7 0,3-10-3 15,8-9-8-15,10-11-7 16,9-13 3-16,15-11 7 16,10-13 9-16,13-15 9 15,4-14 19-15,6-9-3 16,0-4-15-16,-4 0-7 16,-4 4-19-16,-9 7-43 0,-8 7-56 15,-6 4-81-15,-9 2-99 16</inkml:trace>
  <inkml:trace contextRef="#ctx0" brushRef="#br1" timeOffset="60457.111">16649 6074 649 0,'0'0'192'16,"-56"28"-187"-16,24-12-11 16,1 8 5-16,0 3 9 15,4 3 8-15,6-2-16 0,10-2-7 16,7-5 2-16,4-2-3 16,3-5-3-16,9-4 6 15,7-6 2-15,6-4 2 16,6-6-2-16,6-12 0 15,4-6-8-15,3-7-10 16,-2-5-15-16,-3 2-3 0,-6 4 16 16,-11 6 12-16,-8 10 3 15,-3 5-6-15,-9 5 8 16,-2 4-3-16,-2 12 2 16,-11 6-9-16,3 5 34 15,0 5 8-15,-2 6-2 0,5 1-16 16,6-2-11-16,3-3-3 15,11-3-26-15,5-6-13 16,2-6 8-16,0-7 19 16,2-2 4-16,-5-5 9 15,0-1 3-15,-3 0 2 0,-3-1 2 16,-2-5 7-16,0 3 25 16,-3-4 16-16,1-1 24 15,-1-1 7-15,-1 1-21 16,2-4-19-16,-2 2 11 15,5-4-4-15,-1 1-17 0,7-2-12 16,3-4-5-16,4-2-7 16,7 1-5-16,5-7-1 15,3 3-3-15,2 0-6 16,2-2-13-16,4 3-34 16,-2 2-9-16,-3 4 4 0,-5 2-4 15,-3 3-16-15,-8 5 4 16,-8 4 10-16,-5 3 14 15,-5 0-20-15,-3 7 6 16,-2 3 35-16,0 0 21 16,4 0-6-16,5 0-25 0,2-3-51 15,5 0-50-15</inkml:trace>
  <inkml:trace contextRef="#ctx0" brushRef="#br1" timeOffset="60621.553">17704 6118 110 0,'0'0'164'0,"0"0"-73"15,0 0-27-15,43 24-22 16,-36-17 3-16,-2 5 15 16,-4 2-6-16,-1 3-10 15,0 4-7-15,-3 8-12 16,-4 2-16-16,0 0-17 0,-1-1-49 16,3-12-126-16,-3-8-110 15</inkml:trace>
  <inkml:trace contextRef="#ctx0" brushRef="#br1" timeOffset="60806.447">17933 5870 690 0,'0'0'293'15,"0"0"-289"-15,0 0-26 0,0 0-10 16,14 50-9-16,-5-24 22 15,9 5-42-15,2-5-63 16,7-5-59-16,2-11-107 16</inkml:trace>
  <inkml:trace contextRef="#ctx0" brushRef="#br1" timeOffset="61167.251">18341 5997 731 0,'0'0'129'15,"0"0"-116"-15,-50 30 20 0,25-7-5 16,-2 7-19-16,0 5-9 16,4 6 0-16,4-1-2 15,6-4-7-15,4-7-17 16,9-4-22-16,1-7-15 16,13-9 29-16,6-8 28 0,5-4 11 15,7-13 7-15,5-8 1 16,4-8-14-16,-1-4-11 15,-3-4-17-15,-3 2-7 16,-7 7-9-16,-9 7 2 16,-9 7 25-16,-4 5 21 15,-5 8 19-15,-1 4 12 0,-9 2-13 16,-1 6-2-16,-4 6 12 16,-1 7 6-16,0 4-8 15,2 4-12-15,3 1-6 16,8 0-11-16,3-4-13 15,7-11-53-15,13-10-63 0,3-11-84 16</inkml:trace>
  <inkml:trace contextRef="#ctx0" brushRef="#br1" timeOffset="61552.533">18943 5757 718 0,'0'0'189'0,"0"0"-209"16,-42 54 20-16,14-20 19 16,-4 10 8-16,-6 6-13 0,1 1-6 15,4 0-7-15,2-4-3 16,2-7-7-16,5-6-4 16,4-8-6-16,5-9-2 15,7-6-2-15,5-7 4 16,4-4-10-16,10 0 3 0,7-3 15 15,7-4 16-15,8 0 0 16,2-1 0-16,4 2-3 16,1 3-3-16,-4 3 1 15,-5 0-1-15,-6 10 1 16,-8 3 7-16,-3 4-1 0,-13 4 5 16,-4 3 6-16,-17 2 10 15,-8 5 4-15,-9-4-14 16,-9 0-16-16,0-7-15 15,-3-6-52-15,4-9-70 16,10-7-35-16,8-14-96 0</inkml:trace>
  <inkml:trace contextRef="#ctx0" brushRef="#br1" timeOffset="61936.318">19516 5525 191 0,'0'0'596'0,"0"0"-586"15,4 39-36-15,-10-10 36 16,-6 15 35-16,-8 12-7 16,-8 8-16-16,-9 9 1 0,-3 0-18 15,0-3 0-15,2-6-47 16,2-8-45-16,12-10-44 15,5-10 22-15,11-9 2 16,8-12 4-16,6-10-40 16,15-5 5-16</inkml:trace>
  <inkml:trace contextRef="#ctx0" brushRef="#br1" timeOffset="62349.096">19762 6100 718 0,'0'0'218'16,"0"0"-225"-16,0 0 7 15,0 0 3-15,0 0-8 16,46 7 8-16,-30-5-4 16,2-1 1-16,0 0 0 0,-3-1 3 15,1 0-1-15,0-7 2 16,6-4 2-16,-1-2-3 15,3-6-12-15,-4-1-17 16,0 0-18-16,-7 1-4 0,-8-1 7 16,-5 1 15-16,-7 2-7 15,-16 2-15-15,-8 2-8 16,-9 4 26-16,-10 6 28 16,-8 3 8-16,-3 9 23 15,3 11 18-15,6 8-2 16,4 9 39-16,9 7-18 0,17 7-39 15,12 1-13-15,10 0-5 16,15-2-6-16,22-8-5 16,14-8-7-16,15-12-17 15,13-14-28-15,7-9-40 16,5-19-98-16,-5-13-258 0</inkml:trace>
  <inkml:trace contextRef="#ctx0" brushRef="#br1" timeOffset="62682.9">20600 5752 696 0,'0'0'185'0,"0"0"-163"16,-40-6 5-16,22 6-20 15,0 11-7-15,2 3-12 0,-4 6-12 16,9 3-16-16,0 1-1 15,6-1-8-15,5 1 9 16,11-3 18-16,9 1 16 16,3-1 6-16,10 2 1 15,0 1 0-15,3 1 3 0,-2 4 1 16,-4 1 1-16,-4 1 5 16,-6 3 0-16,-12 0-12 15,-8 3 2-15,-6-3 1 16,-21 4 19-16,-15-1 14 15,-14-1 8-15,-11-3-20 0,-15-2-16 16,-8-17-33-16,-2-17-186 16</inkml:trace>
  <inkml:trace contextRef="#ctx0" brushRef="#br0" timeOffset="79209.019">1316 9253 389 0,'0'0'-5'0,"0"0"5"0,0 0 1 15,0 0 12-15,0 0 9 16,0 0 6-16,0 0 2 16,4-42 2-16,14 30-1 15,7-3-9-15,6 0-16 16,8-4-11-16,1 4 1 0,4 2 6 15,1 4 4-15,1 2 1 16,0 7 9-16,0 0-1 16,-3 4 4-16,-3 8-4 15,-9 2 5-15,-4 7-17 16,-14 5 3-16,-11 8-4 0,-10 7 1 16,-17 7-2-16,-11 6-3 15,-6-1 0-15,-5-5-1 16,-2-4-9-16,4-12 7 15,5-10-19-15,5-9 10 16,1-11-12-16,7-5-12 0,7-11-14 16,7-6-13-16,5-3 4 15,8-3 5-15,14 1 40 16,6 2 39-16,7 3 20 16,6 6 18-16,6 3-18 15,1 6-11-15,0 5 2 0,1 9-5 16,-1 8-5-16,-3 5 14 15,1 6-12-15,-1 0 6 16,-2 2-2-16,-3-5-6 16,-3-2-9-16,-6-9-10 15,-6-11-2-15,-7-7-460 0</inkml:trace>
  <inkml:trace contextRef="#ctx0" brushRef="#br0" timeOffset="79457.942">2384 8569 561 0,'31'42'1'0,"-2"10"63"15,0 20 22-15,-4 17-17 16,-11 13-19-16,-14 14-4 15,-10 7 2-15,-16 7-7 16,-12 6-16-16,-14 1-15 16,-10 2-7-16,-10-6-68 0,-11-22-169 15,-11-27-301-15</inkml:trace>
  <inkml:trace contextRef="#ctx0" brushRef="#br0" timeOffset="80949.418">3707 8966 590 0,'0'0'88'16,"-69"-2"-56"-16,27 11 15 16,1 9-15-16,1 9-14 15,0 9 16-15,4 9 4 0,7 5-11 16,11 1-1-16,7 0-15 16,7-5-3-16,4-8-9 15,11-10-6-15,7-12-2 16,6-10-4-16,5-8 8 15,10-16-11-15,3-12 26 0,4-11-6 16,6-12-19-16,0-6-24 16,-2-4-14-16,-6 5-26 15,-9 8-2-15,-12 12 21 16,-8 12 27-16,-9 15 35 16,-6 11 39-16,-17 21 3 0,-10 22-28 15,-4 15 13-15,-7 17 37 16,-3 13-3-16,6 5-23 15,11-7-28-15,14-12-12 16,14-16-7-16,19-19-61 16,17-28-44-16,10-21-73 0,10-31-201 15</inkml:trace>
  <inkml:trace contextRef="#ctx0" brushRef="#br0" timeOffset="81262.242">4536 8676 726 0,'0'0'169'16,"-52"31"-164"-16,17-4 0 15,-5 10-3-15,2 7 2 16,0 7-1-16,5 2-5 0,10-5-12 16,9-4-22-16,10-6-10 15,4-8 10-15,12-6 12 16,8-8 11-16,8-2 3 15,2-4 10-15,5 0 12 16,-3 0 7-16,-1 1-16 0,-4 2 26 16,-7 3-2-16,-9 6-19 15,-7 6-2-15,-4 4 9 16,-13 8-2-16,-9 2-4 16,-3 1-16-16,-3-3-27 15,-1-7-43-15,4-13-50 0,7-19-64 16</inkml:trace>
  <inkml:trace contextRef="#ctx0" brushRef="#br0" timeOffset="81611.468">5051 8538 991 0,'0'0'56'0,"-50"30"-25"0,26 1-26 16,0 9-7-16,1 10-3 16,4 5-5-16,11 0-31 15,8-2-40-15,6-5 5 16,11-8 11-16,7-7 23 16,6-6 11-16,1-6-1 15,4-4 40-15,-3-3-10 0,1 2 24 16,-4 1 14-16,-6 4 2 15,-6 3-11-15,-7 9-20 16,-10 7 2-16,-14 5 6 16,-7 5 1-16,-8 1-12 15,-4 3 4-15,1-6-10 0,3-5-28 16,5-9-51-16,8-11-72 16,10-15-89-16</inkml:trace>
  <inkml:trace contextRef="#ctx0" brushRef="#br0" timeOffset="81782.367">5680 9172 836 0,'0'0'64'0,"-19"39"-32"16,3-16 9-16,1 3-11 15,3-1-19-15,6-5-25 16,6-12-90-16,14-13-90 15,9-18-77-15</inkml:trace>
  <inkml:trace contextRef="#ctx0" brushRef="#br0" timeOffset="81932.282">6197 8609 333 0,'0'0'419'0,"-2"47"-419"0,2-23-11 15,4 6-26-15,6 0-37 16,7-6-92-16,3-10-154 16</inkml:trace>
  <inkml:trace contextRef="#ctx0" brushRef="#br0" timeOffset="82366.042">6512 8845 704 0,'0'0'173'0,"-61"45"-128"16,28-16 22-16,0 6-50 0,1 4-14 16,3 2-7-16,7-3-28 15,9-2-16-15,6-5 3 16,7-7 1-16,2-6 18 16,14-9 14-16,6-6-1 15,7-3 8-15,5-12 10 0,5-6 5 16,2-6-6-16,-1-5 0 15,1-2-4-15,-3-3 5 16,-2 0-8-16,-1 1-2 16,-5-1-8-16,-1 4-17 15,-3 6-18-15,-3 6 5 0,-6 7 22 16,-2 8 18-16,-3 7-2 16,-7 17-5-16,-5 13 13 15,-7 16 9-15,-9 15 11 16,-12 13 14-16,-11 13 6 15,-9 10 8-15,-9 7 18 0,-5 3-1 16,-5 0 5-16,-3-5-8 16,1-9-39-16,4-15-21 15,5-16-7-15,4-18-35 16,7-23-54-16,8-20-33 16,10-21-66-16,10-29-93 0</inkml:trace>
  <inkml:trace contextRef="#ctx0" brushRef="#br0" timeOffset="82770.814">7420 8621 876 0,'0'0'173'0,"-9"39"-168"16,-7-13 18-16,-1 9-6 16,-2 8 13-16,1 4-25 15,-1 1-8-15,5 0-12 16,3-5-41-16,5-7-10 0,5-8 6 16,2-10 18-16,13-11-7 15,12-7 12-15,9-15 32 16,10-8 8-16,6-4-6 15,3-3 1-15,0 3 5 16,-4 6 12-16,-2 7 2 0,-11 8 0 16,-5 9-2-16,-5 14-3 15,-11 11-2-15,-10 14 6 16,-6 9 14-16,-2 7-2 16,-7 3-14-16,2 2-12 15,1-5-40-15,6-11-66 16,8-15-129-16,8-18-146 0</inkml:trace>
  <inkml:trace contextRef="#ctx0" brushRef="#br0" timeOffset="83724.355">10072 8639 690 0,'0'0'31'0,"-71"-9"-26"16,24 9 26-16,-7 13-3 15,1 7 10-15,-3 7-1 16,4 9 19-16,8 3-6 15,13 1-14-15,11 1-6 16,18-1-6-16,17-7-16 0,23-6-7 16,20-13-1-16,16-14 2 15,15-11 2-15,7-21 4 16,2-16-7-16,-4-13-9 16,-9-7-16-16,-13-2-4 15,-18 1-12-15,-21 3 4 16,-21 8 25-16,-22 7 11 0,-21 11-10 15,-15 8-17-15,-11 9-20 16,-5 10 6-16,1 12 14 16,3 9-9-16,5 18-13 15,6 12-6-15,9 12-15 16,9 4-38-16,6-2-84 0</inkml:trace>
  <inkml:trace contextRef="#ctx0" brushRef="#br0" timeOffset="84023.209">10821 9092 149 0,'0'0'196'16,"41"11"-128"-16,-26-5 14 16,1 1-25-16,-11 3 4 15,-5 7-15-15,-9 4 8 0,-16 9 13 16,-13 7 3-16,-11 7-15 16,-5 3-18-16,-4 3-23 15,2-5-25-15,9-8-100 16,8-17-134-16,12-14-230 15</inkml:trace>
  <inkml:trace contextRef="#ctx0" brushRef="#br0" timeOffset="84358.009">11773 8236 596 0,'0'0'146'16,"0"0"-112"-16,0 0 21 0,0 0-5 15,18 38 10-15,-19 2-6 16,-11 16-8-16,-6 17-7 16,-6 12-14-16,-3 7-14 15,-1-2-7-15,7-5-76 16,1-14-112-16,13-18-91 0,7-19-83 16</inkml:trace>
  <inkml:trace contextRef="#ctx0" brushRef="#br0" timeOffset="84755.786">14207 8588 570 0,'0'0'371'0,"0"0"-339"0,-2 47-28 16,-18-5 7-16,-8 18 69 15,-8 17-19-15,-7 12-34 16,-1 2-21-16,5-3-5 16,5-7-33-16,5-11-96 15,6-21-84-15,4-23-115 16</inkml:trace>
  <inkml:trace contextRef="#ctx0" brushRef="#br0" timeOffset="84962.675">13757 8863 729 0,'0'0'201'16,"55"44"-222"-16,-8-22 49 15,16 2 34-15,19-1-11 0,8-6-19 16,6-6-22-16,4-8-19 16,0-3-88-16,-8-7-113 15,-9-5-29-15,-12-5-14 16</inkml:trace>
  <inkml:trace contextRef="#ctx0" brushRef="#br0" timeOffset="85281.492">14846 8903 536 0,'0'0'65'15,"0"0"-60"-15,-58 3 20 16,34 5-9-16,0 5 25 16,-1 3 27-16,0 5-23 15,1 5-18-15,4 2-10 0,4 3-1 16,5 2-5-16,3 0-2 16,8-1-3-16,10-3-2 15,7-5 5-15,10-3-7 16,9-7 3-16,5-11 3 15,4-3 14-15,4-11 14 0,-3-12-9 16,-2-4-14-16,-4-7-5 16,-9-3-1-16,-7-4 0 15,-11-3 1-15,-11-3 0 16,-6 3-11-16,-18 3-15 0,-4 5-27 16,-9 11-9-16,-7 15 23 15,2 10-20-15,-1 21-55 16,10 9-13-16,7 4-11 15,12-4-149-15</inkml:trace>
  <inkml:trace contextRef="#ctx0" brushRef="#br0" timeOffset="85815.61">16552 9116 798 0,'0'0'59'16,"0"0"-47"-16,0 0 30 15,60-27 51-15,-29 12-45 16,6-4-9-16,-1-1-15 16,4-4-13-16,-1-2-7 15,-2-5 1-15,-4 0-12 0,-7 0-20 16,-9-2-9-16,-7 2-9 15,-10 0 21-15,-7 5 1 16,-15 3 4-16,-12 8-39 16,-9 9 24-16,-11 7 18 15,-4 15-4-15,2 11 14 0,4 10 19 16,7 11 23-16,12 9-3 16,13 8-19-16,10 4-4 15,13 1-2-15,17-1-9 16,16-9 0-16,15-12-9 15,16-16-35-15,14-16-17 0,13-16-8 16,5-16-26-16,5-18-51 16,-3-12-153-16</inkml:trace>
  <inkml:trace contextRef="#ctx0" brushRef="#br0" timeOffset="86149.425">17453 8963 878 0,'-49'15'146'0,"7"-2"-96"16,6 3-15-16,9 5-9 15,4 0-24-15,12 2-12 0,10 1-32 16,7-3-31-16,15-2-4 16,16-9 22-16,7-6 21 15,14-7 5-15,7-12 4 16,2-11-6-16,-5-1-20 15,-6-3-12-15,-10 2-5 0,-15 8 14 16,-15 4 19-16,-11 5 29 16,-6 4 54-16,-12 7 32 15,-6 7-32-15,-9 7-37 16,0 8 8-16,-1 10 26 0,-2 11-1 16,7 4-25-16,3 4-10 15,13 3-6-15,8-6-26 16,13-15-111-16,16-19-117 15</inkml:trace>
  <inkml:trace contextRef="#ctx0" brushRef="#br0" timeOffset="86384.293">18434 8923 535 0,'0'0'399'0,"0"0"-362"16,0 0-21-16,-45 41 1 15,23-11 1-15,4 10-10 16,0 7-4-16,3 5-5 16,7 2 0-16,8 0 1 15,6-5-3-15,13-7-7 16,8-9-67-16,9-15-27 0,9-15-7 16,6-13 23-16,7-18-4 15,0-16-23-15,0-12-94 16</inkml:trace>
  <inkml:trace contextRef="#ctx0" brushRef="#br0" timeOffset="86776.077">19181 8605 751 0,'0'0'112'0,"0"0"-80"0,0 0 6 16,-12 58 27-16,1-21 21 15,-4 9-39-15,-5 7-18 16,1 1-17-16,0-1-6 16,3-6-6-16,4-4-1 0,4-8-14 15,1-8-5-15,5-7-1 16,2-6-7-16,3-5-4 16,10-6 7-16,6-3 16 15,8-5 13-15,4-5 8 16,3-3-2-16,5-2-7 15,0 1-1-15,-1 2-3 0,-4 5 1 16,-1 4-1-16,-4 3-3 16,-2 12-5-16,-7 5 7 15,-3 7 5-15,-4 6 0 16,-5 5 10-16,-4 5 10 16,-1 3-6-16,3-1-8 0,4 1-8 15,5-8-43-15,12-11-113 16,10-18-78-16,13-10-164 15</inkml:trace>
  <inkml:trace contextRef="#ctx0" brushRef="#br0" timeOffset="87102.902">21023 8667 918 0,'0'0'104'16,"4"43"-103"-16,-10-3 13 15,-10 18 65-15,-3 13-11 16,-5 13-35-16,-3 2-25 16,1-5-5-16,11-8-2 0,11-15-15 15,9-13-32-15,21-15 1 16,18-20 13-16,16-10 29 15,16-21 10-15,11-16 4 16,7-10-3-16,2-4-7 0,1-1-1 16,-5 5-22-16,-9 7-71 15,-11 10-43-15,-6 10-39 16,-12 7-51-16,-8 5-119 16</inkml:trace>
  <inkml:trace contextRef="#ctx0" brushRef="#br0" timeOffset="87671.856">22067 9021 424 0,'-44'24'437'0,"2"-1"-378"15,-1 4-23-15,8 4 21 16,6 6-8-16,7 0-31 15,7 3-14-15,11-6-5 0,7-6-1 16,13-5-1-16,10-9-8 16,11-10 2-16,7-6-23 15,10-15 19-15,2-11-21 16,1-7-4-16,-2-6 11 16,-4-2 10-16,-10 2 11 0,-7 4-8 15,-11 10-23-15,-9 7-22 16,-8 13 33-16,-6 7 16 15,-14 17-7-15,-7 10 11 16,-3 10-2-16,-2 7 9 16,1 4-2-16,4 1-3 0,8-8 0 15,9-3-17-15,4-8-17 16,2-9 18-16,11-5 14 16,6-9 6-16,4-5 26 15,3-2 31-15,1-6 10 16,7-7 0-16,1-5 12 15,3-4-1-15,2-2-21 0,1-4-17 16,1-1-17-16,-3-2-17 16,1 3-3-16,-1-1-5 15,-1 2-22-15,0 3-18 16,-2 2-22-16,0 0-1 16,-2 5 2-16,-1 3 15 0,-4 3 22 15,-2 3 9-15,-3 3-12 16,-3 2-26-16,1 3-17 15,-6 0-46-15,2 0-67 16,1 0-129-16</inkml:trace>
  <inkml:trace contextRef="#ctx0" brushRef="#br0" timeOffset="87814.774">23264 9082 487 0,'0'0'130'16,"0"0"1"-16,0 0-42 0,18 53-21 15,-12-31-20-15,-1 2-40 16,2-2-21-16,-4-11-89 16,-1-11-192-16</inkml:trace>
  <inkml:trace contextRef="#ctx0" brushRef="#br0" timeOffset="87992.685">23417 8638 1001 0,'0'0'82'15,"0"0"-115"-15,0 0-82 16,25 46 53-16,-9-26-44 16,0-3-93-16,5-5-236 15</inkml:trace>
  <inkml:trace contextRef="#ctx0" brushRef="#br0" timeOffset="88652.835">24187 9032 214 0,'0'0'486'16,"0"0"-414"-16,-36 6-14 15,14-2-18-15,-1 5-10 16,-7 7-28-16,-4 5-5 0,-4 3-14 15,2 3 9-15,3-1-14 16,3 2 15-16,7-4 3 16,11-5 3-16,7-2 1 15,5-2-3-15,11-6 4 16,11-5 3-16,12-4 8 16,8-9 0-16,9-9 2 0,10-8-8 15,4-6-5-15,4-6-13 16,-3-1-20-16,-3 2-14 15,-8 5-22-15,-9 3 4 16,-12 9 52-16,-13 9 25 16,-8 4 59-16,-7 7 12 0,-8 4-4 15,-11 12-4-15,-5 8-3 16,2 5-23-16,-1 7-32 16,3 1-17-16,4-1-7 15,10-4-38-15,8-8-55 16,10-10-46-16,7-13-68 0,8-9-74 15</inkml:trace>
  <inkml:trace contextRef="#ctx0" brushRef="#br0" timeOffset="88987.623">25155 8713 683 0,'0'0'158'16,"-36"38"-131"-16,7-5 0 15,-4 9 30-15,-6 8-15 16,1 7-23-16,-1 1-10 16,7 0-6-16,1-6 0 0,10-7-3 15,9-9 1-15,10-9-5 16,8-8-25-16,16-9-1 16,9-4 20-16,9-6 10 15,7 0 3-15,3-1 1 16,1-2 2-16,-4 3 5 0,-4 2-5 15,-8 7-7-15,-10 8-1 16,-12 5-3-16,-13 6-2 16,-9 3 0-16,-15 5 6 15,-10-1 5-15,-11-1-17 0,-1-7-43 16,0-11-46-16,4-15-70 16,8-12-118-16</inkml:trace>
  <inkml:trace contextRef="#ctx0" brushRef="#br0" timeOffset="89215.496">25853 8495 804 0,'0'37'183'16,"-8"3"-190"-16,-9 10 63 15,0 15 21-15,-2 11-37 16,-2 4-32-16,2 2-6 16,3-3-26-16,3-7-110 15,5-10-92-15,5-17-62 0,3-14-117 16</inkml:trace>
  <inkml:trace contextRef="#ctx0" brushRef="#br0" timeOffset="89571.309">26098 9136 882 0,'0'0'147'0,"62"3"-88"0,-22-9 3 16,9-1-3-16,4-3-20 15,2-1-30-15,0-2-7 16,0-3-13-16,-2-1-18 15,-8 2-14-15,-7-2-6 16,-8-2-25-16,-11 1-15 16,-9-1-21-16,-10 1-26 0,-3 1-11 15,-15 3 78-15,-10 9 78 16,-8 5 56-16,-10 17 31 16,-5 16 29-16,-7 18-6 15,-4 15-31-15,7 12-29 16,9 10-34-16,13 5-23 0,18 1-2 15,17-3-11-15,28-3-39 16,22-8-66-16,23-12-23 16,15-13-59-16,16-14-330 15</inkml:trace>
  <inkml:trace contextRef="#ctx0" brushRef="#br1" timeOffset="109186.689">9976 9922 669 0,'0'29'80'16,"-4"2"-83"-16,-4 9 30 16,0 11 23-16,-2 5-3 15,3-1-17-15,3-4-17 0,0-2-11 16,0-8-2-16,2-6-1 15,-4-5-6-15,-1-1-40 16,-9-11-45-16,-4-14-95 16,-9-6-155-16</inkml:trace>
  <inkml:trace contextRef="#ctx0" brushRef="#br1" timeOffset="109387.578">9469 10204 543 0,'0'0'357'0,"70"-7"-362"16,-17-7 16-16,19 0 21 15,8 1-9-15,7 3-18 16,-2 4-4-16,-2 5-5 0,-7 1-39 16,-7 0-50-16,-7 0-41 15,-10-6-67-15,-6-4-141 16</inkml:trace>
  <inkml:trace contextRef="#ctx0" brushRef="#br1" timeOffset="109720.392">10595 10194 541 0,'0'0'32'0,"-58"51"-12"15,29-15-3-15,0 5-4 16,2 3 8-16,8-1 6 16,7-5 1-16,10 0-15 15,6-6-6-15,15-11 24 16,16-10 4-16,10-11 14 0,11-10-3 16,11-17-22-16,2-8-10 15,1-9-9-15,-1-6-3 16,-2-2-3-16,-11-4-2 15,-5 2-12-15,-11 2-24 0,-13 2-17 16,-15 7-26-16,-12 9-32 16,-17 10 13-16,-14 13-63 15,-13 11 25-15,-8 4 22 16,-2 13 40-16</inkml:trace>
  <inkml:trace contextRef="#ctx0" brushRef="#br1" timeOffset="110055.264">12038 9991 543 0,'0'0'112'15,"0"0"-52"-15,0 0-2 16,-29 43-52-16,6-5-6 16,-8 16 3-16,-3 11 2 0,-4 9 0 15,0 4 0-15,2 1-2 16,1-7-3-16,7-8-2 15,2-12-34-15,6-15-72 16,2-15-30-16,7-17-56 16</inkml:trace>
  <inkml:trace contextRef="#ctx0" brushRef="#br1" timeOffset="110262.149">11758 10123 838 0,'0'0'13'15,"51"27"-7"-15,-10-13 11 16,9 0-17-16,11-3 0 0,7-6-7 16,8-5-52-16,4-5-44 15,0-13-101-15,-1-10-187 16</inkml:trace>
  <inkml:trace contextRef="#ctx0" brushRef="#br1" timeOffset="110652.931">12677 10032 753 0,'-43'12'55'0,"1"5"18"0,-5 11-47 16,2 9-8-16,-3 9-10 15,5 6-7-15,5 1 1 16,8-4-2-16,10-3 0 16,9-8-1-16,9-8-1 15,6-9 1-15,14-7-2 16,6-11 1-16,10-6 1 16,9-14-2-16,2-10-1 0,6-7-18 15,0-4-3-15,-2-6-8 16,1-2 3-16,-10 4 8 15,-5 4 5-15,-8 6 4 16,-9 11 9-16,-7 8 10 0,-6 6 16 16,-5 7 33-16,0 8-28 15,-11 12-17-15,-5 12-6 16,-2 9 10-16,-2 9-2 16,-4 6 3-16,6 1-10 15,8-4-6-15,6-8-21 0,4-9-85 16,8-21-86-16,11-15-74 15</inkml:trace>
  <inkml:trace contextRef="#ctx0" brushRef="#br1" timeOffset="110873.814">13255 9782 977 0,'-13'50'-6'0,"0"12"4"16,-9 18 37-16,-1 11 24 15,-4 1-7-15,4 0-36 16,1-1-12-16,4-3-8 16,1-11-68-16,3-14-111 15,5-19-131-15</inkml:trace>
  <inkml:trace contextRef="#ctx0" brushRef="#br1" timeOffset="111642.377">13978 10103 767 0,'0'0'138'16,"0"0"-84"-16,0 0-14 0,0 0-35 16,0 0-9-16,0 0-25 15,0 0-100-15,0 0-40 16,0 0-47-16</inkml:trace>
  <inkml:trace contextRef="#ctx0" brushRef="#br1" timeOffset="111805.286">13991 10547 931 0,'0'0'120'0,"0"0"-141"16,0 0-121-16,0 0-130 16</inkml:trace>
  <inkml:trace contextRef="#ctx0" brushRef="#br1" timeOffset="115097.446">15484 10004 517 0,'0'0'52'16,"31"-53"10"-16,-15 26 18 0,10 3-3 15,-1 0-40-15,4 4-15 16,4 0-7-16,1 2-10 15,2 4-5-15,-1 5-1 16,-4 5-1-16,-2 4-2 16,-6 3-1-16,-5 9-2 0,-9 4-1 15,-9 8 0-15,-4 3 4 16,-18 6 7-16,-8 1 4 16,-10 1-2-16,0 1-1 15,-3-5-2-15,6-7 0 16,8-4-2-16,8-6-3 0,10-4-13 15,7-5-3-15,4-3-1 16,9 0-12-16,9-1 12 16,9 1 15-16,6 0 4 15,5 1-1-15,6 3 1 16,-1 3 1-16,-3 3-1 16,-2 4 1-16,-5 1 1 0,-8 4-1 15,-7 2 4-15,-5-3 9 16,-11 1 6-16,-4 1 9 15,-10-1 12-15,-9 0 5 16,-8-1-22-16,-5 0-14 16,-1-3-5-16,-5 0-5 0,1-4-25 15,-1-6-57-15,3-4-106 16,7-5-127-16</inkml:trace>
  <inkml:trace contextRef="#ctx0" brushRef="#br1" timeOffset="115545.712">16508 10140 784 0,'0'0'52'0,"0"0"10"15,0 0-12-15,0 0-7 16,0 0-27-16,0 0-15 16,0 0-11-16,0 0-6 15,0 0-11-15,0 0 1 0,0 0-10 16,2 3 6-16,4-4 13 15,-1-5 7-15,4-4 7 16,0 1 0-16,0-2-3 16,2 1-2-16,-4 3 5 15,-1 1 4-15,-4 4 1 16,-2 0 8-16,0 2 12 0,0 0 11 16,0 0-7-16,-4 2-1 15,-3 2-10-15,-1 1-14 16,0 3-9-16,-1 0-38 15,5-4-70-15,4-4-125 16,0-11-124-16</inkml:trace>
  <inkml:trace contextRef="#ctx0" brushRef="#br1" timeOffset="116249.318">17337 10054 816 0,'0'0'84'0,"0"0"-87"15,0 0 2-15,54-26 5 16,-31 26-4-16,2 7 1 16,-3 10 0-16,1 10-1 0,-8 7 2 15,-5 10 6-15,-8 6 5 16,-4 5 0-16,-16 2 2 16,-7 4 8-16,-8-4-4 15,-3 0-1-15,-4-5-10 16,-5-3-5-16,0-7-2 15,0-5-7-15,1-10-25 0,3-7-23 16,4-8-28-16,7-12-13 16,7-6 6-16,9-17 25 15,12-8 4-15,4-6 32 16,13-3 22-16,8 2 21 0,6 2 42 16,4 9 23-16,1 8 2 15,2 8-26-15,0 7-13 16,-1 4-7-16,-1 10-12 15,1 7-1-15,-2 5-13 16,1 3-2-16,-2 2 0 0,1 0-5 16,1-1-2-16,-3-4-7 15,3-2-30-15,-3-3-24 16,-1-8-11-16,0-5-32 16,-3-4-23-16,-2-10-37 15,-1-10-219-15</inkml:trace>
  <inkml:trace contextRef="#ctx0" brushRef="#br1" timeOffset="116769.216">18183 9707 303 0,'0'0'458'16,"0"0"-394"-16,0 0-12 16,0 0-18-16,0 0-20 0,0 0-16 15,-23 43 9-15,13-15-5 16,1 3-1-16,-4 3 4 15,-1-1-3-15,3-2 0 16,2-6 0-16,2-6-2 16,3-6-2-16,4-3-5 0,0-6-10 15,4-4-4-15,10-4 8 16,4-10 12-16,8-9 10 16,10-4-6-16,5-9-6 15,5-2-7-15,4 0-3 16,-3 1 3-16,2 7 2 15,-5 5 7-15,0 6 2 0,-7 6 2 16,-4 8 2-16,-3 5 4 16,-4 5-1-16,-3 8 8 15,-7 11 1-15,-3 9 4 16,-10 7 7-16,-3 8 3 16,-6 6 8-16,-9 4-22 0,-3 3-13 15,1-2-9-15,3-13-99 16,4-17-165-16</inkml:trace>
  <inkml:trace contextRef="#ctx0" brushRef="#br1" timeOffset="117937.062">20929 10160 695 0,'0'0'50'0,"-52"-30"-42"16,21 19 20-16,0 4 3 0,-3 4-23 16,-4 3 23-16,-5 10-7 15,-2 10-19-15,-2 8-1 16,4 8-3-16,1 2 19 16,11 0-16-16,7-3 8 15,13-4-2-15,11-6-7 0,11-5-3 16,13-7 6-16,11-4 5 15,8-7-5-15,8-2 13 16,3-17-8-16,3-4-9 16,-1-9 0-16,-4-1-1 15,-6-2-1-15,-7 1-2 0,-4 5-2 16,-13 4-5-16,-6 7-1 16,-7 6 7-16,-4 3 4 15,-2 4 3-15,-3 3 4 16,-2 9 0-16,-7 11-10 15,-4 10-5-15,-5 11 7 16,-5 14 9-16,-8 15 11 0,-5 9 1 16,-4 4 6-16,-5 5-18 15,-7 3 10-15,-7-3-7 16,-2-9-7-16,-3-8 6 16,0-10-3-16,-3-11-8 15,1-12 1-15,-1-11-9 0,0-10-18 16,0-11-5-16,0-6-14 15,1-13-28-15,10-9-8 16,8-11-22-16,12-8-69 16,12-9-90-16</inkml:trace>
  <inkml:trace contextRef="#ctx0" brushRef="#br1" timeOffset="118421.329">21589 10322 912 0,'0'0'43'0,"0"0"-31"0,-57-4-5 15,26 11-9-15,-10 11-5 16,-4 9 5-16,-1 6-4 15,5 0 5-15,7-2-1 16,9-4 1-16,9 0-6 16,13-7 0-16,6-3 2 0,13-2 4 15,10-3 2-15,12-8 7 16,8-4-4-16,12-13 6 16,8-7 1-16,10-8-9 15,-3-6-7-15,-2 0-18 16,-4-2-22-16,-13 5 7 0,-12 8 10 15,-13 6 15-15,-12 6 10 16,-9 5 3-16,-7 6 15 16,-1 0 38-16,-7 3 4 15,0 4-36-15,-5 7-22 16,0 5 4-16,2 7 6 0,3 6-4 16,-1 8-1-16,8 2-3 15,5-1-2-15,10-2-14 16,10-9-44-16,9-10-28 15,10-15-29-15,5-9-68 16,5-19-90-16</inkml:trace>
  <inkml:trace contextRef="#ctx0" brushRef="#br1" timeOffset="118634.207">22709 10056 757 0,'0'0'106'0,"0"0"-81"15,0 0 3-15,-10 61 14 16,-9-14 67-16,-5 14-16 16,-7 11-65-16,-7 6-21 15,3-3-3-15,4-6-9 0,4-9-26 16,8-9-45-16,3-10-32 16,5-14-22-16,3-14-9 15,0-13-29-15,0-11-6 16</inkml:trace>
  <inkml:trace contextRef="#ctx0" brushRef="#br1" timeOffset="118812.105">22330 10346 583 0,'0'0'281'16,"0"0"-260"-16,0 0-36 15,43 44 28-15,-10-23 37 0,3 2-14 16,8 4-22-16,1 0-13 15,3-1-18-15,2-4-77 16,1-5-32-16,-1-4-62 16,0-7-45-16</inkml:trace>
  <inkml:trace contextRef="#ctx0" brushRef="#br1" timeOffset="119182.907">23169 10505 616 0,'0'0'106'16,"0"0"-38"-16,0 0 2 15,53-7-23-15,-31 2-23 16,2-3-17-16,1 1-6 0,2-3 2 16,0-1-5-16,-1-2-13 15,-1-1-17-15,-8 3-4 16,-4-1 7-16,-5-2 6 15,-8 4 15-15,-5 0 10 16,-12 0-4-16,-9 4-2 16,-5 2 2-16,-8 4 0 0,-1 10 4 15,2 6 12-15,3 8 6 16,7 7 12-16,4 9 7 16,12 4-17-16,11 4-5 15,7 4-2-15,14 1-6 16,11-3-5-16,11-6-3 0,12-7-3 15,11-13-22-15,8-12-55 16,1-17-110-16,3-19-190 16</inkml:trace>
  <inkml:trace contextRef="#ctx0" brushRef="#br1" timeOffset="119516.713">24252 10235 888 0,'0'0'110'0,"-43"29"-98"15,18-11-16-15,0 9 1 16,4 7 0-16,-2 6 0 16,8 1-2-16,6 2-10 15,9-3-9-15,6-3-7 0,11-3 6 16,11-4-2-16,7-5 11 15,8-1 11-15,5-5 4 16,3-1 3-16,-3 2-2 16,-2 1 0-16,-6 2 0 15,-9 5 0-15,-15 4 0 0,-15 6-2 16,-13 5 3-16,-22 4 5 16,-22 4-2-16,-18 5-2 15,-15-5-17-15,-18-8-147 16,-7-12-272-16</inkml:trace>
  <inkml:trace contextRef="#ctx0" brushRef="#br1" timeOffset="131672.176">14967 9899 488 0,'0'0'75'16,"0"0"-57"-16,0 0 2 16,0 0 23-16,0 0-21 15,0 0-17-15,0 0-7 0,0 0 0 16,-41 14-3-16,24-3 2 16,-5 4 0-16,2 3 0 15,-7 3-1-15,2 2 0 16,-2 0 1-16,0-1 2 15,1 0 1-15,4-4 1 0,-3-1 0 16,5-4 0-16,5-3-1 16,5-3 0-16,3-3 0 15,5-2-1-15,2-1-2 16,6 1-8-16,7-1 10 16,4 2 21-16,6-2 2 0,4-1-6 15,2 0-5-15,2 0-8 16,-2 0-13-16,-5 0-43 15,-4 0-45-15,-4 0-62 16,-9 0-111-16</inkml:trace>
  <inkml:trace contextRef="#ctx0" brushRef="#br1" timeOffset="131936.027">14578 10460 684 0,'0'0'72'0,"0"0"-58"16,0 0 31-16,0 0-3 15,0 0-20-15,0 0-11 16,45 18 6-16,-25-11-13 15,7 0-15-15,6-1-28 16,6-5-69-16,1-2-80 0,-2-12-175 16</inkml:trace>
  <inkml:trace contextRef="#ctx0" brushRef="#br1" timeOffset="154929.826">15622 11079 531 0,'0'0'43'16,"0"0"-21"-16,0 0 20 15,0 0-28-15,-42 13-12 0,22 0-2 16,0 8-7-16,-5 7-3 16,-4 12-2-16,0 8 5 15,-3 9 5-15,2 11 3 16,1 5 13-16,2 8 2 16,4-2 4-16,6 1-4 0,4-2 6 15,9-6-1-15,4-5-9 16,16-9-14-16,9-5-9 15,7-9-41-15,9-9-33 16,4-12-39-16,0-12-67 0</inkml:trace>
  <inkml:trace contextRef="#ctx0" brushRef="#br1" timeOffset="155414.556">15953 11515 278 0,'0'0'149'16,"0"0"-161"-16,-7 41 3 16,1-22 27-16,-4 3-6 15,2 0 17-15,-1-1 13 16,-1-1-18-16,4-6 4 0,2-4-12 15,1-4-8-15,2-2 4 16,1-4-2-16,0 0-3 16,0 0-3-16,0 0 0 15,0-3 0-15,0-2 4 16,0-1-5-16,0-1-8 0,2-2-2 16,2 2 3-16,2-1 2 15,-3 0 2-15,2 1-2 16,-1 2-14-16,-2-2-22 15,-2-1-85-15,0-3-162 16</inkml:trace>
  <inkml:trace contextRef="#ctx0" brushRef="#br1" timeOffset="157431.185">15987 11269 113 0,'8'-7'36'0,"-2"-1"-97"16</inkml:trace>
  <inkml:trace contextRef="#ctx0" brushRef="#br1" timeOffset="158668.511">15849 11282 327 0,'0'0'83'0,"0"0"-21"16,0 0 42-16,0 0-38 15,-10-40-36-15,26 27-25 16,3-2-2-16,8-3 5 16,3 0 6-16,5 1 1 15,0 3-6-15,0 3 1 0,-3 4-9 16,1 1-1-16,-4 6-3 15,-2 0-4-15,-5 6-5 16,0 5 3-16,-2 6 2 16,-2 4 5-16,-4 6 2 15,-1 7 4-15,-7 9 5 0,-5 8 24 16,-2 9-9-16,-12 9-13 16,-7 5 6-16,-5 4 0 15,-6-4-6-15,-3-1-7 16,-3-8-5-16,1-4-3 15,-4-10 2-15,1-7 4 0,-1-10-3 16,0-7 3-16,3-11 1 16,0-12-3-16,3-5-4 15,4-15-26-15,6-12-4 16,7-8-11-16,9-9 10 16,8-1 26-16,2-2 9 0,11 4 1 15,6 4 7-15,5 8 3 16,3 5 2-16,-1 5 10 15,5 5 0-15,3 7 2 16,0 6-5-16,0 4-5 16,1 7-1-16,-5 10-6 15,1 10 2-15,-4 4 1 0,0 6 5 16,-2 0-16-16,0 0 2 16,-3-3 1-16,3-1-2 15,1-3-2-15,1-6-19 16,4-4-25-16,4-5-34 0,-3-7-46 15,3-8-47-15,-4-5-56 16</inkml:trace>
  <inkml:trace contextRef="#ctx0" brushRef="#br1" timeOffset="159586.999">16674 11061 354 0,'6'2'256'0,"-6"1"-241"16,0 3-24-16,0 4 9 15,0 1 19-15,-5 6-8 0,0 5-8 16,-7 3-5-16,1 1-1 16,-5-1 7-16,3 2 2 15,-1-4-4-15,4-3 0 16,4-5-1-16,1-5 6 16,5-5-7-16,5-5-3 0,8-10 13 15,8-6 4-15,8-8-5 16,6-6-9-16,6-5-18 15,6-2-30-15,1 0-30 16,2 3-12-16,-3 2 9 16,-1 4 37-16,-1 5 37 0,-7 6 18 15,-2 6 27-15,-7 5 13 16,-7 6-1-16,-3 0-2 16,-5 9 6-16,-2 4-6 15,-6 4-10-15,-1 4-2 16,-5 2 0-16,0 2-5 0,0 2-9 15,-5 0-16-15,1 0-7 16,2 1-1-16,0-2-18 16,2 2-25-16,0-3-35 15,7-6-60-15,2-6-64 16</inkml:trace>
  <inkml:trace contextRef="#ctx0" brushRef="#br1" timeOffset="160113.704">18091 11604 702 0,'0'0'45'0,"0"0"-42"0,-38 47 22 16,20-17 13-16,-1 10-10 15,-6 4 1-15,-2 3-21 16,4 0-4-16,2-3-4 16,1-6-25-16,5-4-60 15,3-8-27-15,5-8-16 0,2-8 0 16,5-10 16-16,0-10-24 16,3-10-6-16</inkml:trace>
  <inkml:trace contextRef="#ctx0" brushRef="#br1" timeOffset="160312.594">17721 11890 742 0,'0'0'119'16,"83"10"-116"-16,-19-10 35 15,12-3-23-15,7-1-21 16,-2-6-56-16,-8-4-157 16,-12-3-276-16</inkml:trace>
  <inkml:trace contextRef="#ctx0" brushRef="#br1" timeOffset="162134.591">18948 11764 102 0,'-9'-5'8'0,"-2"1"-8"16,0 0-8-16,4-1-7 15,-2-3-1-15,3-1-8 16</inkml:trace>
  <inkml:trace contextRef="#ctx0" brushRef="#br1" timeOffset="162725.269">19102 11543 33 0,'0'0'469'0,"0"0"-429"0,0 0 16 15,0 0 20-15,0 0-29 16,0 0-31-16,0 0-8 16,0 0-16-16,-27 23 6 15,14-7-1-15,-5 5 6 16,0 2 0-16,0 1 1 0,-1-3-4 16,3 0 4-16,3-5-3 15,5-2-12-15,2-4 13 16,4-2-2-16,2-2 2 15,6-1-9-15,3-1 5 16,4 2 3-16,4-2-2 0,4 2 6 16,-1 1-7-16,2 0 1 15,1 3-2-15,-2 1-1 16,-1 3 8-16,-3 3-5 16,-3 3 3-16,-5 3 7 15,-5 7 3-15,-4 1 8 0,-8 6 14 16,-8 1 6-16,-4 2-14 15,-10 0-13-15,0-2-3 16,-2-5-14-16,-2-5 7 16,4-5-17-16,1-6-36 15,3-11-44-15,6-6-31 0,5-13-42 16,3-14-82-16</inkml:trace>
  <inkml:trace contextRef="#ctx0" brushRef="#br1" timeOffset="162952.135">19093 11478 602 0,'0'0'162'0,"0"0"-114"0,0 0-32 15,0 0 18-15,0 0 11 16,54 14-6-16,-22-7-23 15,6 1-14-15,8-3-3 16,5-2-19-16,5-2-19 16,0-1-44-16,0 0-93 0,-4-4-90 15</inkml:trace>
  <inkml:trace contextRef="#ctx0" brushRef="#br1" timeOffset="164149.465">20102 11428 237 0,'4'3'182'16,"0"-1"-152"-16,-1-1-8 16,3 2 50-16,2 0-31 15,0 1-6-15,-1 3 6 0,3 3-18 16,-2 4-2-16,0 5 0 15,1 5 0-15,-5 6 5 16,-3 11 0-16,-1 7-1 16,-7 12-11-16,-10 5-1 0,-6 9-9 15,-6 4 0-15,-4 0 3 16,1-2-4-16,-4-3-4 16,5-7-14-16,0-8-29 15,2-8-30-15,2-11-63 16,2-12-29-16,7-14-115 0</inkml:trace>
  <inkml:trace contextRef="#ctx0" brushRef="#br1" timeOffset="164717.147">21130 11904 750 0,'0'0'170'0,"0"0"-176"16,0 0-3-16,-52-6 3 15,34 6-18-15,-6 9 10 16,-1 2 11-16,5 6-8 0,-3 0-3 15,5 3-8-15,5 3 4 16,5-3-8-16,8 0-23 16,4-7 6-16,9-3-5 15,6-6 28-15,0-4 16 16,1-3 16-16,-1-8 20 0,0-4 7 16,-5-3-7-16,-1-3-22 15,-4-2-11-15,1 0-22 16,0 3 0-16,-4 3 1 15,2 6 5-15,-4 4-2 0,-3 5 13 16,1 4-1-16,-2 12-15 16,-2 7 12-16,-8 13 25 15,-4 9 3-15,-8 7 10 16,-7 6 9-16,-6 4-9 16,-3 1-7-16,-3 0 5 15,-3-1 14-15,1 1 0 0,0-3-7 16,-1-4-16-16,-2-1-12 15,0-9-5-15,1-7-14 16,-3-10-16-16,2-9 3 16,2-9-8-16,-2-9-28 15,9-17-31-15,8-10-93 0,11-10-189 16</inkml:trace>
  <inkml:trace contextRef="#ctx0" brushRef="#br1" timeOffset="165164.902">21469 11916 676 0,'0'0'132'0,"0"0"-110"0,0 0 0 15,0 0 13-15,0 0-23 16,0 0-23-16,-54-10-5 15,17 22 7-15,-3 5 13 16,2 3 1-16,4 0 6 16,8 1 8-16,11-2-11 0,11-1-5 15,4-1-2-15,9-4-8 16,13 0-3-16,7-6 20 16,7-4 2-16,4-3-9 15,5-9-12-15,-3-3-24 16,-1-2-16-16,-10-1-11 0,-7 4 7 15,-5 2 25-15,-8 4 14 16,-6 2 21-16,-5 1 29 16,0 2 45-16,-8 0-11 15,-3 6-18-15,-5 1-34 16,-1 9 2-16,-3 2-2 0,2 5-11 16,4 1-5-16,6 2-6 15,5-5-20-15,4-3-62 16,12-5-59-16,9-11-5 15,5-4-16-15,4-15-6 16</inkml:trace>
  <inkml:trace contextRef="#ctx0" brushRef="#br1" timeOffset="165364.794">22117 11693 506 0,'0'0'170'16,"0"0"-27"-16,0 0-15 0,0 0-15 15,0 0-59-15,0 0-40 16,-22 61-6-16,0-17-3 16,-5 8-5-16,-3 5-6 15,6-2-35-15,-1-2-59 16,4-5-29-16,2-6-35 0,3-11-15 16,3-14-44-16</inkml:trace>
  <inkml:trace contextRef="#ctx0" brushRef="#br1" timeOffset="165556.832">21873 11785 898 0,'0'0'45'0,"65"32"-3"15,-19-13 14-15,11 1-24 16,4-2-30-16,0 2-7 15,1-4-75-15,-4-3-87 16,-5-4-110-16,-6-3-197 16</inkml:trace>
  <inkml:trace contextRef="#ctx0" brushRef="#br1" timeOffset="165940.618">22763 12109 196 0,'35'8'594'0,"2"-2"-536"15,1-1 6-15,0-2-38 16,-3 2-18-16,-6-1-13 16,-4-3-12-16,-7-1-26 0,-2 0 5 15,-8-4-6-15,-4-3 30 16,-4-6 5-16,-5-1-26 15,-8-3-13-15,-6-3-29 16,-6 2 52-16,-8 3 30 16,-5 3 23-16,-6 7 13 15,-4 5 8-15,-1 5-5 0,3 10-9 16,3 8 28-16,3 5 12 16,11 6-27-16,9 5-5 15,10 2-6-15,10 2-15 16,7-2-18-16,16-4-9 0,17-5-11 15,7-6-41-15,12-12-24 16,9-8-46-16,6-12-71 16,0-12-142-16</inkml:trace>
  <inkml:trace contextRef="#ctx0" brushRef="#br1" timeOffset="166260.438">23630 11911 668 0,'0'0'143'0,"0"0"-35"16,-60-28-55-16,26 28-33 0,-3 4-22 16,-3 12-1-16,6 2-21 15,0 5-12-15,9 2-12 16,7 1-16-16,10-2 23 16,4 3 13-16,5-3 15 15,11 3 0-15,8-2 13 16,3 1 7-16,5 2 9 0,6 0 17 15,-4 3 0-15,1-1-13 16,-7 1-11-16,-4-1-8 16,-10 0 1-16,-10-1-4 15,-6 0 2-15,-16-2 6 16,-8-1 17-16,-6-4-11 0,-1 0-15 16,-3-5-16-16,5-6-55 15,5-10-128-15,7-3-229 16</inkml:trace>
  <inkml:trace contextRef="#ctx0" brushRef="#br0" timeOffset="179867.055">1448 14490 587 0,'0'0'106'15,"0"0"-99"-15,56 12-6 16,-23-7-7-16,3 2 2 15,4-2 8-15,1 2-7 16,-4 0 2-16,1 2-1 0,-4 1 3 16,-5 2-3-16,-6 1 4 15,-3 3-3-15,-9 6-1 16,-9 4-2-16,-2 7 3 16,-9 2-3-16,-7 4 1 15,-3-1 4-15,-4-4 3 0,5-4-2 16,3-9 8-16,3-4-10 15,3-7-5-15,7-3 9 16,2-1-2-16,0-5-7 16,11 1 0-16,3-1-12 15,5-1-9-15,6 0-4 0,4 3 20 16,0 1 3-16,2 3 5 16,-1 5 7-16,-3 6-2 15,-5 6 7-15,-4 6 16 16,-5 9-6-16,-6 6 5 15,-7 8-13-15,-6 5-2 16,-9 0 4-16,-2 0-8 0,-1-4-21 16,-3-4 15-16,6-10 0 15,-1-13 0-15,5-17 19 16,3-15-76-16,1-22-66 16,5-21-43-16,2-19-150 15</inkml:trace>
  <inkml:trace contextRef="#ctx0" brushRef="#br0" timeOffset="180166.868">2411 14012 532 0,'0'0'-10'0,"49"55"58"16,-22-7-3-16,3 14 28 16,-4 13-32-16,-6 17 0 15,-6 15-5-15,-10 10-2 16,-4 9-22-16,-6 4-6 16,-8 2 10-16,-4-2-18 0,-2-8 6 15,-3-9-13-15,-1-10-6 16,2-14-25-16,-3-11-32 15,0-18-57-15,1-25-95 16</inkml:trace>
  <inkml:trace contextRef="#ctx0" brushRef="#br0" timeOffset="180685.578">4409 14036 724 0,'0'0'24'0,"0"0"-26"15,12 51-1-15,-12-5 47 16,0 16-22-16,-6 19-10 15,-7 14 3-15,-3 10-13 16,-1 2 5-16,-1-8 5 0,3-9-28 16,1-12 29-16,3-17-24 15,2-16 9-15,2-13-2 16,2-11 3-16,-3-11-13 16,-5-10 22-16,-3-7 7 15,-5-13-38-15,-5-10-15 0,-5-6 15 16,-4-5 2-16,2 0-14 15,0 7 3-15,3 8 8 16,1 12 21-16,3 14 18 16,-1 14 6-16,-1 16-27 15,3 11 30-15,2 12-7 16,6 5-9-16,3 5 18 0,9-4 20 16,5-5-53-16,7-3 10 15,13-11 8-15,7-7-14 16,11-12-4-16,12-11-6 15,10-10-38-15,7-14-21 0,2-19-35 16,-2-9-69-16,-3-8-188 16</inkml:trace>
  <inkml:trace contextRef="#ctx0" brushRef="#br0" timeOffset="180970.418">4669 14777 576 0,'0'0'190'0,"0"0"-119"15,-50 27-50-15,21 6 8 16,2 8-39-16,-2 12 18 16,6 2-8-16,10 3-6 0,9-4 7 15,8-10-18-15,13-10 21 16,6-9-14-16,9-8-4 16,1-12 12-16,8-6-2 15,-1-16 18-15,2-6 17 16,-3-11-8-16,-3-7 3 0,-3-4-7 15,-8-4-14-15,-8 2 3 16,-5 0-9-16,-12 3-13 16,-8 9-24-16,-15 6-84 15,-9 5 21-15,-7 13-116 16,-2 11-90-16</inkml:trace>
  <inkml:trace contextRef="#ctx0" brushRef="#br0" timeOffset="181325.221">6316 14687 530 0,'0'0'219'0,"0"0"-177"15,0 0-49-15,0 0 27 0,0 0-9 16,0 0-11-16,16 46 0 16,-16-15 14-16,0 12 4 15,-5 11-3-15,-2 7-7 16,-4 3-3-16,-1-1-2 15,1-7-1-15,1-7-23 16,3-14-59-16,-2-8-41 0,2-11-26 16,-2-12 1-16,-5-7-35 15</inkml:trace>
  <inkml:trace contextRef="#ctx0" brushRef="#br0" timeOffset="181525.117">6005 14783 654 0,'0'0'149'0,"40"18"-177"15,-11-8 53-15,7 0 34 0,11 0-23 16,5-1-20-16,3-5-11 16,3-4-7-16,2 0-25 15,3-10-61-15,-3-6-65 16,-8-7-77-16,-7-8-164 15</inkml:trace>
  <inkml:trace contextRef="#ctx0" brushRef="#br0" timeOffset="181937.879">7033 14404 756 0,'0'0'99'16,"7"39"-122"-16,-7-3 19 16,0 11 2-16,-5 11 6 15,-2 5-4-15,-1 1 1 0,1-3 6 16,1-6-11-16,3-7 4 16,3-9-5-16,5-8-13 15,6-8-23-15,4-8 1 16,6-6 16-16,7-8 14 0,2-1 14 15,7-7 12-15,4-4-2 16,-1-2-10-16,4 0 2 16,-3 3-1-16,-3 6-3 15,-6 3 0-15,-1 3-6 16,-9 10-6-16,-7 5 3 16,-4 4 6-16,-3 5 5 0,-4 2 7 15,-4 2-6-15,2 0 1 16,-2-2-1-16,2-2-3 15,5-4-38-15,5-9-58 16,1-9-81-16,2-4 2 16,3-15-20-16</inkml:trace>
  <inkml:trace contextRef="#ctx0" brushRef="#br0" timeOffset="182293.687">7901 14864 503 0,'0'0'156'16,"0"0"-173"-16,0 0 36 16,49 8 22-16,-29-7-10 15,1-1-18-15,0 0-8 16,-1-3-6-16,-4-4-1 0,-2-2-5 16,-4-4-10-16,-6-2-9 15,-3-4-15-15,-2 1-18 16,-9-4-34-16,-6 3 15 15,-2 1 16-15,-4 7 79 16,-1 4 67-16,-4 8 34 0,-1 19-5 16,-3 16-34-16,-2 13-33 15,6 11-18-15,6 8 3 16,14 2-15-16,10-6-21 16,23-11-14-16,16-14-30 15,17-13-10-15,14-15 5 0,12-11 2 16,9-11-43-16,6-17-28 15,8-11-18-15,-1-11-139 16</inkml:trace>
  <inkml:trace contextRef="#ctx0" brushRef="#br0" timeOffset="182570.524">10041 13860 825 0,'-20'61'27'0,"-6"8"18"0,-5 18 24 15,-6 13-9-15,-1 3-30 16,3 2-23-16,-1 0 3 15,5-7-18-15,2-7-30 16,6-11-48-16,8-15-32 16,8-19-61-16,7-24-77 0</inkml:trace>
  <inkml:trace contextRef="#ctx0" brushRef="#br0" timeOffset="182919.329">10276 14564 428 0,'0'0'181'16,"0"0"-131"-16,0 0-4 15,-42 52-44-15,20-20 3 16,-3 6-1-16,2 2 9 16,8-3-5-16,5-4-11 0,10-6 1 15,10-7-1-15,9-9-8 16,13-8 6-16,9-5 6 15,7-13 9-15,7-11-1 16,5-8-1-16,0-7-3 16,-2-5 4-16,-7-6 7 0,-6 4-13 15,-13 0 0-15,-15 6-3 16,-12 4-26-16,-12 7 6 16,-20 8-18-16,-13 9 6 15,-7 8 9-15,-4 6-31 0,-3 6-6 16,7 9-9-16,6 0 12 15,13 0-63-15,12-1-134 16</inkml:trace>
  <inkml:trace contextRef="#ctx0" brushRef="#br0" timeOffset="183267.144">11025 14489 762 0,'0'0'5'16,"-44"47"59"-16,13-13-45 15,-2 9-23-15,-1 2 4 16,3 3-1-16,8-4-43 16,8-4 2-16,11-4 8 15,4-8 16-15,11-7 12 0,14-8 1 16,6-7 7-16,9-6 3 15,7-16 14-15,5-5 4 16,3-10-7-16,-1-6 2 16,0-5-1-16,-6-1-21 15,-9 1-15-15,-9 2-6 0,-11 5 1 16,-11 7 6-16,-8 6 8 16,-10 11-61-16,-14 8 4 15,-5 7 1-15,-6 12-73 16,2 5-19-16</inkml:trace>
  <inkml:trace contextRef="#ctx0" brushRef="#br0" timeOffset="183488.018">11417 14861 685 0,'0'0'172'15,"39"-20"-92"-15,-14-1 41 16,4-7-75-16,3-7-36 16,1-3-10-16,2-4-18 0,-5-1-39 15,1 0-44-15,-4 2-26 16,-5 5-33-16,-6 4-37 16,-6 8-28-16</inkml:trace>
  <inkml:trace contextRef="#ctx0" brushRef="#br0" timeOffset="183630.975">11734 14479 201 0,'0'0'110'16,"0"0"-40"-16,24 40 8 16,-5-27 6-16,7-1-8 15,9-2-19-15,4-2-21 16,5-2-18-16,1-4-12 0,2-2-2 16,0 0-17-16,-7-6-84 15,-8-4-137-15</inkml:trace>
  <inkml:trace contextRef="#ctx0" brushRef="#br0" timeOffset="183836.861">11767 14776 767 0,'0'0'23'0,"0"0"-25"15,4 54 13-15,2-23 12 16,4 6-3-16,-1 6-20 16,-2 2-12-16,2-2-71 15,-5-8-82-15,0-5-151 16</inkml:trace>
  <inkml:trace contextRef="#ctx0" brushRef="#br0" timeOffset="184298.601">12458 14830 393 0,'0'0'199'0,"0"0"-190"16,0 0 34-16,-10 45-12 16,6-29 11-16,0-2-14 15,3 2-21-15,1-2-1 0,5-3 0 16,2 1-8-16,7-5 2 16,3-3 1-16,6-4 4 15,4 0 3-15,6-10-6 16,0-4-10-16,3-5-7 15,-1-2-10-15,-1 3-8 0,-7-1-5 16,-3 5 19-16,-5 4 14 16,-8 4 7-16,-3 2 2 15,-5 4 11-15,-3 3 6 16,0 4 0-16,-2 7 3 16,-3 3-5-16,0 5-5 0,1 1-10 15,4 2 0-15,0-1-4 16,4-3-27-16,11-7-43 15,4-8-25-15,8-6-89 16,5-12-70-16</inkml:trace>
  <inkml:trace contextRef="#ctx0" brushRef="#br0" timeOffset="184740.378">13267 14823 144 0,'0'0'455'0,"0"0"-394"16,0 0 39-16,6 48-38 0,-19-18-3 15,-13 7-10-15,-4 8-13 16,-7 8-7-16,-5 2 4 16,5 1-20-16,-1-3 4 15,5-3-14-15,8-9-5 16,5-7-5-16,9-9-26 0,6-10 5 16,3-5 13-16,2-8-8 15,11-6 4-15,9-14 11 16,6-7 16-16,11-11 0 15,7-10-6-15,10-7-1 16,4-5-11-16,5-3-28 16,0-2-8-16,6 5 21 0,1-2 21 15,1 6 6-15,-4 6 5 16,-3 2 8-16,-3 7-1 16,-5 7 5-16,-8 7-7 15,-5 8-6-15,-7 8-2 0,-5 7-3 16,-6 2-1-16,-8 11-1 15,-3 6 5-15,-12 4-3 16,-6 9 5-16,-19 4-4 16,-10 3 5-16,-18 4-1 15,-10 3-3-15,-10-1-1 0,-8-5-23 16,-5-5-25-16,-2-12-55 16,1-14-145-16</inkml:trace>
  <inkml:trace contextRef="#ctx0" brushRef="#br1" timeOffset="199121.565">10831 16476 620 0,'0'0'94'0,"46"-37"-73"0,-19 20 33 16,7 3 5-16,6 0-31 15,7 4-27-15,3 1 7 16,3 6-11-16,2 3 14 16,-1 3-13-16,-5 8-6 15,-4 8 1-15,-9 8-3 0,-11 7 6 16,-14 11-1-16,-11 9-1 15,-18 10-12-15,-25 10-6 16,-13 4-6-16,-13 2-22 16,-5-5 5-16,0-10-3 15,3-12 50-15,8-15 0 0,8-15 0 16,12-12-71-16,6-10-38 16,9-4-45-16,12-9-51 15</inkml:trace>
  <inkml:trace contextRef="#ctx0" brushRef="#br1" timeOffset="199292.704">10745 17085 34 0,'3'-13'152'0,"10"3"34"15,7 3-82-15,9 3 21 0,5 4-30 16,5 3-23-16,5 9-13 16,0 7-18-16,1 5-2 15,-3 5-11-15,0 1 1 16,-3 1-14-16,-3-3-6 16,-7-4-1-16,0-5-7 0,-7-8-12 15,0-11-35-15,-3-11-29 16,-2-15-26-16,-3-14-20 15,-5-9-29-15,-3-8-67 16</inkml:trace>
  <inkml:trace contextRef="#ctx0" brushRef="#br1" timeOffset="199982.318">11671 15919 745 0,'0'0'101'0,"0"0"-104"16,0 0-1-16,0 0 10 16,0 0 1-16,0 0 9 15,15 44 10-15,-12-31-10 0,1 1-5 16,-4-2 3-16,0-1-10 15,0-1-1-15,-4 1-1 16,-1-2-2-16,-1-1-12 16,3-3-1-16,1-2-8 15,0-1 7-15,2-2 12 16,0 0 2-16,0 0-1 0,0 0 13 16,0 0 7-16,0 0-8 15,2-2-4-15,0-1-1 16,2-2 1-16,3-2-4 15,0-3-4-15,4-1-4 16,2-2-9-16,4-3-1 0,5-1 0 16,0-1 5-16,7 3 4 15,0 2 7-15,2 1-3 16,0 5 5-16,3 4-7 16,0 3 16-16,2 2-12 15,-3 5 2-15,1 4 0 0,-5 3-6 16,-2 6 0-16,-6 7 10 15,-5 3 11-15,-5 4 5 16,-3 3 51-16,-8 4-65 16,0-1-3-16,-7-4-9 15,-2 0 11-15,0 0-37 16,-5-6-61-16,1-10-112 0,-1-13-249 16</inkml:trace>
  <inkml:trace contextRef="#ctx0" brushRef="#br1" timeOffset="204622.032">9254 16361 585 0,'-2'0'15'0,"0"0"4"16,0 0 37-16,2 0-28 15,-2 1-27-15,-1 2-2 16,-1 4-4-16,-2 2-6 15,-1 3 12-15,-5 7-5 16,-1 2 0-16,-1 2 5 0,-1 4 1 16,1-1-8-16,1-1 7 15,4 2 3-15,5-3-4 16,4-4 1-16,0-1-2 16,9-4-9-16,8-2 3 15,6-6 17-15,8-1 13 16,7-3 4-16,5-3-14 0,3 0-5 15,4-2-1-15,2-3-1 16,-4 0-1-16,2-2-6 16,-4 1-5-16,-2-2-7 15,-3 1-6-15,-3-1-10 16,-9 2-6-16,-4 1-33 0,-10 4-42 16,-7 1-58-16,-8 0-80 15</inkml:trace>
  <inkml:trace contextRef="#ctx0" brushRef="#br1" timeOffset="204956.846">9787 16212 661 0,'0'0'52'16,"0"0"-58"-16,0 0-9 16,0 0-39-16,-27 61 48 15,6-21 6-15,-3 11-1 0,-6 8-1 16,-1 7 6-16,-2 6 6 16,-3-1 12-16,5 3-7 15,2-7-4-15,4-3-9 16,6-9 3-16,7-8-6 15,5-9 1-15,7-7 0 0,5-10 0 16,9-16 0-16,3-6-27 16,4-20-42-16,5-8-96 15,1-9-62-15</inkml:trace>
  <inkml:trace contextRef="#ctx0" brushRef="#br1" timeOffset="205326.639">10162 16693 624 0,'0'0'58'0,"0"0"-40"0,0 0 20 16,0 0-14-16,0 0-7 16,0 0-11-16,0 0-6 15,0 0 3-15,0 0 0 16,0 4 0-16,0-4-3 0,0 0-5 16,0 0-19-16,0 0-7 15,3 0 14-15,3-4 6 16,0-3 5-16,4 0 4 15,1-1 4-15,-1-1-2 16,0 3 0-16,-3 1 0 0,-3 2-5 16,-4-3-83-16,-4-4-138 15</inkml:trace>
  <inkml:trace contextRef="#ctx0" brushRef="#br1" timeOffset="214432.551">17701 15987 736 0,'6'-17'53'0,"4"-2"-63"16,6-1 15-16,10-2 11 15,2 1-9-15,3 1-8 16,6 0 5-16,-1 2-6 16,1 3 3-16,0 4-2 15,1 1 2-15,-4 6-5 0,-1 4-1 16,-6 1-1-16,-8 9-1 15,-5 6-3-15,-13 7-6 16,-4 6 2-16,-15 7 13 16,-7 3 4-16,-8 2 1 15,4-4 9-15,2-5 0 16,9-8 3-16,4-7-10 0,8-7-3 16,6-3-11-16,6-4-5 15,9-1 3-15,9-2 4 16,4-2 9-16,7-2-1 15,4 1-1-15,2 0 1 16,3 3-2-16,-3 3 0 0,0 7-1 16,-5 4 2-16,-3 3-2 15,-10 3 2-15,-8 3-1 16,-7 1 9-16,-8 4 18 16,-11 2 14-16,-9 2-1 15,-3 0-13-15,-4 2-6 0,1-4-15 16,0-1-8-16,3-4-13 15,4-2-51-15,4-6-51 16,3-7-40-16,8-9-73 16</inkml:trace>
  <inkml:trace contextRef="#ctx0" brushRef="#br1" timeOffset="214653.441">18610 16175 850 0,'0'0'123'15,"0"0"-120"-15,0 0 20 16,0 0 3-16,0 0-27 16,0 0-5-16,0 0-22 0,-4 45-23 15,4-32-31-15,2-6-59 16,4-7-51-16,6-20-115 15</inkml:trace>
  <inkml:trace contextRef="#ctx0" brushRef="#br1" timeOffset="-214252.63">19192 16063 512 0,'0'0'111'0,"47"-15"-114"16,-23 10 36-16,8 2 11 0,-6 3-26 15,0 4 8-15,-3 8-18 16,-2 7-4-16,-8 7 0 16,-8 8 3-16,-5 6 17 15,-7 7-3-15,-14 4-5 16,-6 2-5-16,-10 0-5 0,-4-3-7 15,-5-4-24-15,1-5-12 16,-2-6-17-16,6-9-13 16,6-11-28-16,6-9-15 15,9-10 5-15,11-14-45 16,9-10 53-16,4-2 106 0,10-4 108 16,5 3 6-16,6 6-21 15,3 6-31-15,3 5-5 16,0 7-14-16,0 7-16 15,-1 5-13-15,-1 8-4 16,-2 7-4-16,-3 1-2 0,-2 5-3 16,0-2-1-16,-2-1-3 15,0 0-4-15,-1-5-13 16,1-7-65-16,-2-9-65 16,-2-8-46-16,-3-11-147 15</inkml:trace>
  <inkml:trace contextRef="#ctx0" brushRef="#br1" timeOffset="-213817.875">19873 15573 930 0,'0'0'20'0,"0"0"-71"16,-4 45 37-16,-2-21 16 15,1 8 5-15,-5 0-3 16,3-2-4-16,3-3-10 16,3-6-18-16,1-5-22 0,4-8 5 15,8-8 2-15,5-4 30 16,8-13 6-16,5-9 9 15,7-6 4-15,4-3-4 16,2 0 0-16,-2 4-1 16,0 6-1-16,-6 6 3 15,-3 10 0-15,-5 4 4 0,-2 5-2 16,-6 5-2-16,1 8 3 16,-5 7 4-16,-6 6 5 15,0 6 12-15,-4 4-7 16,-1 5-9-16,0 0-7 15,-1 2-11-15,6-5-63 0,0-9-82 16,4-14-107-16</inkml:trace>
  <inkml:trace contextRef="#ctx0" brushRef="#br1" timeOffset="-213527.036">21255 16125 787 0,'0'0'314'16,"15"54"-354"-16,-15-23 22 0,0 13 22 15,-7 10 1-15,-4 7-2 16,-4 3-4-16,-7 0-29 16,-1-3-27-16,0-7-38 15,2-14-68-15,0-13-67 16,-1-18-136-16</inkml:trace>
  <inkml:trace contextRef="#ctx0" brushRef="#br1" timeOffset="-213334.145">20973 16382 640 0,'0'0'122'16,"51"37"-124"-16,-15-20 34 15,11 3-2-15,11-4-9 0,4-6-13 16,1-9-18-16,-5-5-140 15,-4-16-234-15</inkml:trace>
  <inkml:trace contextRef="#ctx0" brushRef="#br1" timeOffset="-212878.4">22021 15962 737 0,'0'0'14'16,"0"0"-12"-16,0 0 9 15,0 0-12-15,13 58 5 16,-26-22 2-16,-12 10 2 16,-6 4-1-16,-6 6-5 0,-1 0 3 15,-2-3-3-15,6-6-1 16,6-6 0-16,7-6 1 16,7-6-2-16,9-8 0 15,5-2 2-15,12-5-7 16,8-4 4-16,9-2 14 15,7-2 13-15,9-2 3 0,3-1-8 16,6-3-11-16,-4 0-9 16,1 0-2-16,-4-1-5 15,-3-2-14-15,-10 0-18 16,-2 0-32-16,-6 0-58 16,-6-1-37-16,-9-4-81 0</inkml:trace>
  <inkml:trace contextRef="#ctx0" brushRef="#br1" timeOffset="-212636.531">22190 16206 676 0,'0'0'170'0,"-4"44"-192"15,-7-13 12-15,-4 15 23 16,-9 9-1-16,-3 6-4 16,-2 7-5-16,-1 2-1 15,3-2 1-15,5-5-11 16,9-7-40-16,6-13-96 0,7-13-87 16</inkml:trace>
  <inkml:trace contextRef="#ctx0" brushRef="#br1" timeOffset="-212416.635">22555 16487 843 0,'0'0'329'15,"0"0"-360"-15,0 0-4 16,0 0 12-16,0 0-27 16,0 0-92-16,0 0-86 15,37 19-103-15</inkml:trace>
  <inkml:trace contextRef="#ctx0" brushRef="#br1" timeOffset="-211883.927">22915 16324 715 0,'0'0'49'0,"0"0"-48"16,52-11 24-16,-25 11-5 16,-2 0-16-16,-1 10 1 15,0 5 1-15,-5 5-4 0,-8 8 0 16,-9 8 3-16,-5 5 4 16,-18 7-1-16,-9 4 2 15,-6 3-7-15,-10-1 0 16,0-4 3-16,-2-5-5 15,3-7-3-15,6-8-13 0,6-7-21 16,7-9-26-16,9-7-6 16,5-7 34-16,6-4 18 15,6-9-16-15,6-4 16 16,7-3 16-16,5 2 7 16,4 2 8-16,0 6 9 0,2 8 17 15,1 4 1-15,-2 13-4 16,-3 6-17-16,4 7 1 15,-3 2-2-15,1 3-1 16,-4 0-3-16,2-4-4 16,-1-2-9-16,2-8-3 0,-2-8 0 15,-4-11 0-15,-3-14-8 16,-2-16-69-16,-3-13-110 16,1-13-160-16</inkml:trace>
  <inkml:trace contextRef="#ctx0" brushRef="#br1" timeOffset="-211499.149">23532 15969 992 0,'0'0'79'0,"0"0"-103"15,0 0 7-15,-13 48 18 16,2-24 6-16,0 1-7 16,0 0-9-16,3-4-18 0,2-4 4 15,4-5-8-15,2-8 10 16,10-4-4-16,8-3 13 16,10-10 7-16,9-11 0 15,7-4-1-15,6-5-7 0,1-1 2 16,0 3 8-16,-1 4 4 15,0 8 1-15,-4 5 12 16,-3 11 15-16,-9 5 5 16,-4 16-7-16,-10 12-13 15,-10 17 1-15,-10 17-1 16,-14 10-12-16,-10 8 2 0,-6 0-45 16,-5-13-195-16,-1-20-480 15</inkml:trace>
  <inkml:trace contextRef="#ctx0" brushRef="#br1" timeOffset="-208346.861">24620 15946 475 0,'0'0'94'16,"0"0"-95"-16,0 0-10 15,0 0 13-15,48-17-1 16,-26 10 3-16,-1 0-2 15,1 0-2-15,2 1 0 0,1 2 0 16,-1 1 2-16,1 0-2 16,3 2 1-16,-1 1-4 15,-1 1 5-15,0 5-5 16,-6 1 2-16,0 4 0 16,-4 4-2-16,-7 0 3 0,-4 5-1 15,-5 7 3-15,-1 0 12 16,-8 4 3-16,2 2 3 15,3-2 8-15,4-2 3 16,14-5-14-16,13-4-5 16,10-8 0-16,10-9 2 15,11-4-7-15,7-13 0 0,7-5-7 16,-1-5-6-16,0 1-4 16,-1 2-17-16,-3 4-17 15,-6 3-22-15,-5 5-22 16,-8-1-46-16,-8 3-135 15</inkml:trace>
  <inkml:trace contextRef="#ctx0" brushRef="#br1" timeOffset="-207778.178">24377 16747 363 0,'0'0'203'0,"0"0"-186"0,0 0 23 16,0 0-8-16,0 0-21 15,1-35-5-15,20 18-10 16,10-5 3-16,8-3-10 15,5-1 12-15,6 2-2 16,3 0 2-16,-1 5 0 0,0 2-1 16,-6 6-1-16,-3 7 0 15,-7 3 0-15,-5 2-1 16,-7 10 0-16,-7 6-1 16,-7 6-2-16,-5 7 0 15,-5 2 5-15,0 3 3 16,-3 0 15-16,1 3 3 0,2-5 8 15,14 1-4-15,13-7-11 16,14-4-4-16,20-10 2 16,21-10-6-16,19-8-2 15,11-15-58-15,0-14-115 16,2-10-260-16</inkml:trace>
  <inkml:trace contextRef="#ctx0" brushRef="#br1" timeOffset="-205482.933">27745 15726 743 0,'0'0'83'0,"0"0"-47"0,-3-41 11 15,-2 32 10-15,-3 2-33 16,-9 6-11-16,-8 2-21 16,-12 20-12-16,-15 18-1 15,-11 18 4-15,-13 19 4 16,-6 18 14-16,-1 6 3 15,9 2 5-15,8-5 9 0,13-11 5 16,22-13-2-16,15-17-8 16,16-10-13-16,20-15-13 15,19-13 4-15,17-9 6 16,11-5 4-16,10-4-1 0,9-4-20 16,5-5-36-16,-7-2-65 15,-9-3-73-15,-16-6-242 16</inkml:trace>
  <inkml:trace contextRef="#ctx0" brushRef="#br1" timeOffset="-204815.26">28160 16378 666 0,'0'0'141'15,"0"0"-123"-15,0 0 16 0,0 0-30 16,0 0-23-16,0 0 5 15,0 0-23-15,0 0 3 16,0 0 25-16,0 0 12 16,0 0 7-16,1-18-5 0,0 6-2 15,0-2-4-15,1 1-4 16,-1-2-5-16,-1 0-19 16,1 1 16-16,0 1 14 15,-1-1 1-15,0 2 11 16,-2 0 1-16,-4-1 6 15,2 2 11-15,-5 2 6 0,2 0 11 16,1 3-11-16,1 1-15 16,0 1-5-16,2 3 2 15,2-1-9-15,0 2-9 16,1 0-13-16,0 2-15 16,2 3-25-16,3 1 14 0,3-1 25 15,-1 1-9-15,1-1 11 16,2 0 8-16,3-3 4 15,0 1-2-15,4-3 1 16,-1-6-26-16,-5-12-160 16</inkml:trace>
  <inkml:trace contextRef="#ctx0" brushRef="#br1" timeOffset="-202180.732">28732 15409 685 0,'0'0'7'15,"0"0"-8"-15,-47-24 7 16,41 21 8-16,2 1-10 15,2 1-3-15,2 0-3 0,0 0 2 16,0 1-4-16,0 0 0 16,0 0 10-16,0 0 17 15,0 0 15-15,0 0 2 16,0-2-7-16,0 2-11 16,0 0-14-16,0 0 1 0,0-1-6 15,2 1 0-15,2 0 2 16,0 0-3-16,2 0 0 15,0 0 1-15,-2 0 4 16,1 0 8-16,0 1 3 16,1 1-1-16,3 2-5 0,3 0-4 15,5 2-1-15,5 2-2 16,3 4 1-16,6-1-2 16,1 5-1-16,1 1 4 15,0 1-5-15,-1 5-1 16,-1 3 2-16,-2 3-3 15,-4 4 2-15,-4 5-1 0,-8 8 4 16,-7 6 1-16,-6 7-1 16,-11 3 7-16,-10 3-5 15,-8 1-2-15,-8-1-1 16,-4-5 1-16,-9-5-4 16,0-4-10-16,-6-7-12 0,2-7-14 15,4-10-19-15,7-11-15 16,11-8-1-16,9-8 6 15,12-7 29-15,10-10 24 16,7-7 3-16,13-4 0 0,8-1 6 16,10 2 2-16,2 6 15 15,7 5 2-15,-1 12 6 16,4 4 4-16,-4 17 1 16,3 5 4-16,-2 10 11 15,1 4-10-15,-1 4-10 0,0 2-1 16,0-2-11-16,-1-1-9 15,-1-3-8-15,-2-3-36 16,-4-8-33-16,-8-11-118 16,-12-12-198-16</inkml:trace>
  <inkml:trace contextRef="#ctx0" brushRef="#br1" timeOffset="-201427.136">29665 14811 556 0,'0'0'219'16,"0"0"-179"-16,0 0 48 15,0 0-11-15,0 0-32 16,0 0-18-16,0 0-17 16,-38 16-13-16,30 11 5 0,-6 9 13 15,-2 8 3-15,-4 8 2 16,0 1-16-16,1-1-6 16,4-6 0-16,7-7-34 15,4-9-29-15,4-7-11 16,10-11 16-16,10-10 23 15,9-9 21-15,8-18 11 0,12-14 8 16,10-9 0-16,5-8-3 16,2-2-5-16,-2 4 5 15,-2 7 1-15,-5 10 7 16,-8 12 10-16,-9 9-2 16,-7 8-6-16,-8 8-6 0,-6 6-3 15,-6 12-1-15,-8 10 7 16,-5 9 14-16,0 9 12 15,-6 6-14-15,-5 6-17 16,0 3 0-16,0-2-37 16,-1-7-96-16,-1-12-170 0</inkml:trace>
  <inkml:trace contextRef="#ctx0" brushRef="#br1" timeOffset="-199989.941">28204 16198 259 0,'0'0'59'0,"0"0"-56"15,0 0 6-15,0 0-5 16,-3 38-4-16,1-34 1 16,-3 0 1-16,0-1 43 0,-1-3 8 15,-3 3-17-15,-2-1 4 16,0 0-14-16,2 0-7 16,-2 1-14-16,3-1-4 15,3-1 5-15,2 0-1 16,-1 0 8-16,4-1 11 0,0 0-10 15,0 0-15-15,0 0-7 16,0 0 2-16,0 2-14 16,4-1-4-16,-1-1 19 15,-1 2-23-15,1-1-2 16,-1-1 18-16,-1 0 10 16,-1 0 15-16,0 0 20 0,0 0 4 15,0 0-8-15,0-1-8 16,-1-2-26-16,0 0 6 15,-1 1 1-15,2 0 4 16,-1 0 11-16,1 2 0 0,-1 0-13 16,1 0-7-16,0 0-8 15,0 2-5-15,0 0 15 16,2 1-1-16,0 0 0 16,-1-2 1-16,2 1 0 15,-3-2-5-15,0 0-8 0,0 0-11 16,0 0 1-16,1 0 14 15,-1-4 8-15,0 0-1 16,0 1 4-16,0 0 2 16,0 2 2-16,0 0 1 15,-1 1-1-15,-2 0-7 0,1 2 4 16,1 2 2-16,-1 2 8 16,2 1 6-16,0 0-3 15,0 0-11-15,2-1-3 16,4-2 0-16,-1 0-2 15,0-1 1-15,1-1 0 0,-3 0 3 16,2-2-2-16,-2 0 3 16,-1 0-3-16,0-2-10 15,0-4-9-15,1-3-10 16,-1-5-17-16,1 0-2 16,-1 0 17-16,-2 1 23 15,1 0 12-15,-1 5 21 0,0 3 27 16,0 1 10-16,-1 3-12 15,-1-1-14-15,-1 2-11 16,-1 0-21-16,1 0-10 16,1 5-5-16,-4 0 6 15,2 2 4-15,2 0-1 0,1-1 1 16,1 1-4-16,0-2 1 16,3 0 0-16,3-2 1 15,1-2 4-15,2 1-5 16,0-2 4-16,0 0 4 0,3-2 1 15,-3-2-1-15,-1-1 1 16,0 0-3-16,-3 2-12 16,-4-4-7-16,-1 3 16 15,-2 0 5-15,-10 1-14 16,-2 3-25-16,-6 1-28 0,-4 12-32 16,-4 6 55-16,0 5-11 15,-6-4-64-15</inkml:trace>
  <inkml:trace contextRef="#ctx0" brushRef="#br1" timeOffset="11234.933">26599 16909 367 0,'0'0'35'15,"28"53"13"-15,-16-28 17 16,-1 2-65-16,1-1 0 16,-2-1 0-16,1 1 44 0,-1-2-8 15,0 2-14-15,2-2-4 16,1 1-9-16,-2 1 1 16,3-1-6-16,1 0 3 15,1-3-5-15,4 2-1 16,3-4 0-16,4-1-1 0,3-4 0 15,1-2 1-15,2-3-1 16,2-3 1-16,1-4 1 16,2-1-2-16,-4-2 2 15,1-2-2-15,-1-5 1 16,-1-2-2-16,0-2-1 0,-1-2-1 16,-1-2-2-16,2-2 2 15,-1-2 3-15,3-2-1 16,-1-3 5-16,2-2-3 15,2-1-1-15,-2 0-5 16,3 0 0-16,1 0-4 0,0 0 1 16,-1 3 2-16,1 1-3 15,1 2 4-15,-1 5 4 16,-1 2 1-16,3 6-1 16,2 2 0-16,-1 3 0 15,-2 3-2-15,0 6 3 0,0 3-1 16,-8 3 0-16,-3 3 1 15,-7 3 1-15,-4 0 1 16,-5 2-4-16,-3 3 1 16,-2 2 0-16,-5 0-2 15,-2 0 3-15,0-1 4 0,-2-1 5 16,0-2 9-16,0-2-3 16,0-5 3-16,-1-3-1 15,1-1-13-15,0-2 2 16,0-3-1-16,1-1 2 15,4-2-3-15,3-2-3 0,3 0-2 16,4-4-5-16,4-4 2 16,8-4 2-16,2-2 12 15,6-3-2-15,6 0 5 16,6 1-1-16,1 0-1 16,3 3-9-16,2 5-2 0,-3 4 2 15,0 2-3-15,0 2 1 16,-5 9 0-16,-2 5-1 15,-2 4 0-15,-3 4-2 16,-4 2 2-16,-1 1-2 16,-3 1 0-16,-4-2-2 0,1 0 5 15,-6-1 2-15,2-2 0 16,2-1 1-16,4-1 9 16,3-5-5-16,9-4 0 15,5-5-1-15,10-5-3 16,5-8 1-16,6-8 1 0,4-11 1 15,7-7 2-15,-2-8-7 16,4-8 2-16,-1-7-1 16,-7-2 0-16,-3-2 4 15,-5-2-1-15,-12-1 0 16,-12-1 2-16,-13-2-377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03:11.72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21847 6597 561 0,'24'-2'62'0,"14"-9"-82"15,18-2-14-15,23 0 23 16,23-1 9-16,16 3 2 16,15-1 1-16,14 1 3 15,10 1 5-15,17 0-2 16,10-1 6-16,14-1 3 15,13 1 6-15,21-2 10 16,17 1 10-16,19-1 6 0,12 1-23 16,11 0 8-16,-7 4-1 15,-11 7-7-15,-19 1-11 16,-28 14-11-16,-30 8-4 16,-33 7-39-16,-35 0-84 0,-40-6-104 15,-34-8-233-15</inkml:trace>
  <inkml:trace contextRef="#ctx0" brushRef="#br0" timeOffset="526.033">28018 6517 210 0,'72'-3'433'0,"1"-7"-418"15,7 2 7-15,9 5 19 16,4 3-18-16,0 4-19 0,-4 8-8 15,-3 0-36-15,-12 1-27 16,-5 3-15-16,-5-3 4 16,-8-1 27-16,-8-2 29 15,-7 2 17-15,-6-4 5 16,-5-1 4-16,-3-1 30 0,1-2 26 16,2 1 6-16,6-1-12 15,5-1-19-15,12 2-27 16,10 3-9-16,7-6-68 15,1-2-145-15</inkml:trace>
  <inkml:trace contextRef="#ctx0" brushRef="#br0" timeOffset="2513.962">11416 8589 467 0,'0'0'50'16,"0"0"-2"-16,-54-44-1 16,29 37-1-16,-5 7-20 15,-10 6-18-15,-6 17-5 0,-12 15-8 16,-5 10-5-16,-3 12 10 15,3 5 1-15,5 10 2 16,11 3 22-16,10-1 4 16,16 0 1-16,13-2-7 15,16-6 7-15,23-9-11 0,21-13-12 16,19-15 3-16,17-17 5 16,12-12-3-16,3-14 0 15,6-19-3-15,-4-13-2 16,-4-12 1-16,-11-10-3 15,-10-8 3-15,-11-4 2 16,-13-5 1-16,-20 1-5 0,-16 7 0 16,-20 5-9-16,-20 10-7 15,-23 14-10-15,-23 15-28 16,-13 17 7-16,-13 13 0 16,-6 16 9-16,2 14 3 0,4 8-12 15,11 6-27-15,17-1-48 16,15-8-131-16</inkml:trace>
  <inkml:trace contextRef="#ctx0" brushRef="#br0" timeOffset="28763.434">18776 11792 261 0,'3'6'-15'16,"3"-3"13"-16,-1-1-4 15,3-2-33-15,-3 0-23 16,0-8-37-16</inkml:trace>
  <inkml:trace contextRef="#ctx0" brushRef="#br0" timeOffset="29588.972">18452 11482 263 0,'0'0'112'16,"0"0"-86"-16,0 0-10 16,0 0 19-16,0 0 2 15,50 0-8-15,-24-4-11 16,6 0-10-16,3 1 0 16,1 0 3-16,3 3 9 15,3 0 2-15,6 0 3 0,2 5-1 16,8 1 7-16,5 0-6 15,5 1-3-15,4-1-6 16,4 1-3-16,-2-3 2 16,5 1-8-16,-2-1-3 15,-3 0-1-15,-3-1-1 0,-5 0-1 16,-6-2 0-16,-9 2 0 16,-15-2-1-16,-9 1 1 15,-10-2 0-15,-8 0 1 16,-8 0 6-16,-5 0 0 15,-12-3 22-15,-11 0-21 0,-7-1-18 16,-15 0 1-16,-4-1 4 16,-10 1 5-16,-5 0-3 15,-6 1 2-15,-4 0-1 16,-1-1 3-16,-1 2-1 16,5 0 1-16,1 0-2 0,9 0 1 15,7-1 0-15,11-2 0 16,7 2-1-16,7-1 0 15,10 1 3-15,7-1-2 16,8 3 2-16,8-1 8 16,10 1-4-16,15 1 2 0,13-2-12 15,15 2 5-15,16-1 1 16,13 1-1-16,9 0-1 16,3 0 0-16,-3-1 1 15,-3-1-1-15,-12 2-2 16,-13 0 2-16,-14 0 0 0,-16 0-1 15,-22-1 1-15,-22 1-1 16,-40 0-4-16,-32 1 8 16,-33 8-26-16,-31 6-14 15,-23 4-13-15,-9-8-72 16,-5-11-228-16</inkml:trace>
  <inkml:trace contextRef="#ctx0" brushRef="#br0" timeOffset="49254.02">10917 9338 600 0,'27'-20'100'0,"4"-4"-71"16,12 5 0-16,6 2 19 15,9 7-17-15,2 6-21 0,3 4-8 16,-2 7-3-16,1 9-15 16,0 2-57-16,-1 1-33 15,-9-5-18-15,-2-8-109 16</inkml:trace>
  <inkml:trace contextRef="#ctx0" brushRef="#br0" timeOffset="50503.323">15972 9447 414 0,'0'0'150'15,"0"0"-125"-15,0 0-24 16,45-11 4-16,-13 5 28 16,6-1 14-16,9 1-17 0,5-1-14 15,8 4-6-15,7-1-8 16,5 4-3-16,6 6-7 16,2 7-43-16,-4 5-57 15,-11 2-46-15,-17 1-257 16</inkml:trace>
  <inkml:trace contextRef="#ctx0" brushRef="#br0" timeOffset="53559.632">17137 11377 158 0,'0'0'6'16,"-48"-28"0"-16,27 15 24 15,4 0 19-15,3 0-5 16,7-3 2-16,3 1 22 0,2 2 1 16,2 2-3-16,0 4 1 15,0 1-4-15,0 5-17 16,2 1-29-16,4 1-17 15,6 8-18-15,10 4 27 0,7 4 7 16,7 2 1 0,11 3-4-16,1-2-6 0,6-3 1 15,3-5-1-15,1-3 4 16,3-3 9-16,5-3 6 16,-3-3-7-16,4 0-11 15,-1 0-5-15,2 1-2 16,-5 3 1-16,-8 3-5 0,-7 9-15 15,-11 7-21-15,-14 11-23 16,-21 7-59-16,-18-1-51 16,-20-3-276-16</inkml:trace>
  <inkml:trace contextRef="#ctx0" brushRef="#br0" timeOffset="54845.918">20558 11616 449 0,'-5'0'65'0,"3"-3"-31"16,1 0 11-16,1 3-8 16,5 0-41-16,9-1-3 15,8-1 11-15,7-1 16 16,7-1 13-16,6 1 22 0,6-1 4 15,7 4-20-15,7 0-14 16,4 0 13-16,7 0-31 16,1 7-5-16,4 0-10 15,-5 5-45-15,-5-1-51 16,-13-7-91-16,-12-4-195 0</inkml:trace>
  <inkml:trace contextRef="#ctx0" brushRef="#br0" timeOffset="57787.273">16726 11512 213 0,'0'0'333'0,"0"0"-302"0,0 0 26 15,14-44 22-15,-13 36-35 16,2 2-11-16,-2 2-14 16,0 2-11-16,-1 2-4 15,0 3-8-15,-6 8-1 16,-12 8-2-16,-9 7 6 0,-6 5 3 16,-9 4-7-16,-4 4-1 15,0-1-1-15,1-6 3 16,7-3 3-16,9-8 1 15,9-4 0-15,11-5 0 16,10-7 0-16,18-2 1 0,13-3 13 16,13 0 15-16,14 0-2 15,4-3-5-15,9-1-11 16,1 4-4-16,2 0-5 16,2 0-2-16,-2 3 0 15,-2 4 0-15,-9 2-4 0,-11 4-29 16,-14 3-67-16,-21 3-87 15,-17 2-23-15,-11-4-123 16</inkml:trace>
  <inkml:trace contextRef="#ctx0" brushRef="#br0" timeOffset="58008.177">16355 12153 832 0,'43'1'72'0,"19"-1"-55"16,25 7 66-16,25 3-26 16,13 4-41-16,9 5-13 0,1 2-3 15,-7-5-130-15,-14-8-245 16</inkml:trace>
  <inkml:trace contextRef="#ctx0" brushRef="#br0" timeOffset="71740.974">16499 13104 305 0,'0'0'93'15,"0"0"7"-15,0 0-38 16,-60-34-11-16,22 44-31 16,-8 14-13-16,-10 10 8 0,-6 10 30 15,-3 7 7-15,0 6 2 16,5 3-1-16,8 5-10 15,8-1 7-15,15 0-15 16,20-1-15-16,12-7-12 16,27-6-6-16,21-9 5 15,19-11 3-15,12-6-9 0,10-8-5 16,4-5-39-16,-1-9-49 16,-9-8-104-16,-10-12-240 15</inkml:trace>
  <inkml:trace contextRef="#ctx0" brushRef="#br0" timeOffset="72237.698">17982 12861 638 0,'0'0'230'15,"0"0"-221"-15,0 0-21 16,-54 36 9-16,27-13 2 16,-5 5 0-16,-5 6 1 15,-4 0-4-15,-3 5-3 16,0 0-3-16,-3 1 2 16,-1 1 5-16,4-1-1 0,6-5 3 15,9-2 0-15,12-4 1 16,8-5-1-16,9-3-3 15,20-2 0-15,9-4 6 16,8 2 11-16,13-3 0 16,3-1-7-16,6-2-4 0,3 1-2 15,-1-2-4-15,-4 1-8 16,-4-1-27-16,-8 3-70 16,-13-6-59-16,-13-1-99 15</inkml:trace>
  <inkml:trace contextRef="#ctx0" brushRef="#br0" timeOffset="72515.543">17339 13704 151 0,'0'0'668'0,"0"0"-626"15,36 7-51-15,-1-6 20 16,13 2 6-16,16 0-10 16,10-2 3-16,10 4-10 15,6-2-7-15,0-1-59 0,-3-2-144 16,-7-7-167-16</inkml:trace>
  <inkml:trace contextRef="#ctx0" brushRef="#br0" timeOffset="73128.233">19241 12671 649 0,'0'0'84'16,"0"0"-40"-16,3-44-8 0,-3 41 7 16,0 5-29-16,0 15-14 15,-3 11-1-15,-8 15 14 16,-3 14 9-16,-7 12-4 15,-7 13-5-15,-3 9-6 16,-3 4 6-16,-4 2 6 0,4-2-6 16,4-5-5-16,9-9-8 15,10-13-1-15,11-14-1 16,3-13-9-16,15-15-37 16,9-18-17-16,8-11-51 15,-2-25-97-15,3-16-247 0</inkml:trace>
  <inkml:trace contextRef="#ctx0" brushRef="#br0" timeOffset="73547.004">19962 12672 653 0,'0'0'80'15,"75"3"-70"-15,-35 4-8 0,7 8 49 16,0 7-30-16,-1 8-12 16,-7 7 16-16,-6 7-4 15,-8 10 2-15,-14 3-2 16,-11 8-6-16,-9 1-1 16,-22 0 8-16,-14 0 7 15,-11-5-8-15,-5-5-13 0,-6-8-4 16,-1-7-2-16,2-9-5 15,6-6-10-15,7-11-21 16,10-7-28-16,8-8 7 16,16-8-11-16,13-10 12 15,10-5 2-15,18 1 48 0,13 2 15 16,11 4 32-16,11 12 38 16,8 5-8-16,10 16-10 15,3 13-7-15,4 13-5 16,4 9-3-16,3 11-14 15,3 6-23-15,4 2-15 0,0-7-84 16,0-14-204-16</inkml:trace>
  <inkml:trace contextRef="#ctx0" brushRef="#br0" timeOffset="95506.152">17098 11464 123 0,'0'0'148'0,"-13"-50"-58"16,10 23-27-16,3 0-10 15,0-1-21-15,3 0-24 16,7 2-16-16,-3 3-16 16,4 5-2-16,-4 6 12 0,-3 4 12 15,-2 3 8-15,-1 4 10 16,-1 1 11-16,0 0 0 16,0 0-2-16,0 0-7 15,2 7-10-15,2-1 5 16,4 2 1-16,2 1 7 0,3 1-5 15,3 1-6-15,2 1 12 16,7 0-4-16,4 0-9 16,6 2 0-16,4 0-2 15,3 0-5-15,4 1 2 16,2 0 2-16,4 2 9 16,1-1 9-16,3 1-4 0,1 0-7 15,4 1-1-15,3-2-2 16,8-2-1-16,4-1 12 15,8 0-11-15,9-5-6 16,1 1-3-16,4-2 0 16,4 0 1-16,7 2 7 0,-1 2 9 15,2 2 10-15,5-1 10 16,0 3-29-16,2-3-6 16,1-3-3-16,3-2 1 15,6-4-2-15,1-3 1 16,5-4 3-16,4-6 3 0,-1-2-3 15,1 1-2-15,-10 0 0 16,-6 4 0-16,-10 4 11 16,-9 3 3-16,-7 1-1 15,-5 9 1-15,-3 4-11 16,-5 3-2-16,-3 3-6 0,-7 7-14 16,-8 6-47-16,-16-1-56 15,-16-6-113-15,-16-9-211 16</inkml:trace>
  <inkml:trace contextRef="#ctx0" brushRef="#br0" timeOffset="115453.872">2637 4364 673 0,'0'0'40'15,"0"0"-77"-15,0 0 37 16,0 0 11-16,0 0-10 16,0 0 1-16,40-44 7 0,-17 14-7 15,4-8-4-15,6-8 5 16,3-5-2-16,6-4 3 16,3-4-6-16,1-1-3 15,2 0-7-15,0 0-1 16,0 6 0-16,-4 7 6 0,-6 8 4 15,-4 10 2-15,-8 8-4 16,-7 12 1-16,-6 9-17 16,-4 6-16-16,-7 14-6 15,-2 11 36-15,0 9 23 16,-6 5 30-16,1 1 15 0,5-2-6 16,0-6-7-16,11-4-40 15,4-9 23-15,8-9-24 16,4-5-7-16,7-9-1 15,5-4 4-15,2-14 10 16,4-13-13-16,6-13-7 0,0-14-31 16,3-10-38-16,-2-11-47 15,-4-4-103-15</inkml:trace>
  <inkml:trace contextRef="#ctx0" brushRef="#br0" timeOffset="115951.877">3852 4157 75 0,'0'0'915'0,"0"0"-929"16,0 0 11-16,0 0 40 0,0 0-23 16,41-57-10-16,-25 24-6 15,4-7-22-15,4-6-6 16,3-4-10-16,4-3-13 16,0-1-18-16,-2 0-17 15,1 2 17-15,-1 2 19 0,-5 5 26 16,-1 2 23-16,-1 9 7 15,-6 6 3-15,-5 8-1 16,-3 7-6-16,-2 4 1 16,-4 6 9-16,-2 3 5 15,0 3 0-15,-2 13-13 0,-4 8-3 16,0 13 35-16,1 15 24 16,1 11-9-16,2 11 11 15,2 0-26-15,0-2-14 16,4-3-17-16,3-10-2 15,2-9-1-15,2-11-9 0,0-9-34 16,-1-10-20-16,-1-10-35 16,-5-10-28-16,-4-13-56 15,-7-15-67-15</inkml:trace>
  <inkml:trace contextRef="#ctx0" brushRef="#br0" timeOffset="116143.763">3931 3850 713 0,'0'0'81'15,"0"0"-138"-15,0 0 32 16,47 34 78-16,-12-24-33 16,8-1-14-16,4-4-3 15,4-1-32-15,-4-2-88 16,-4-1-52-16,-10-1-12 15</inkml:trace>
  <inkml:trace contextRef="#ctx0" brushRef="#br0" timeOffset="116855.363">4528 4259 911 0,'0'0'49'0,"0"0"-63"0,10-41 20 16,-2 18 4-16,3-7 5 15,-1-1-16-15,7-5-1 16,2-8-20-16,4-4-29 16,2-3-10-16,2-6-23 15,4-3-2-15,-2 2 5 0,0 4 4 16,-2 9 41-16,-7 9 32 15,-2 11 9-15,-8 9 10 16,0 9-6-16,-6 7-11 16,-4 13-5-16,0 10 2 15,-2 12 42-15,-5 13 8 0,1 12-4 16,1 8 10-16,-3 3-21 16,5 0 4-16,-1-7-9 15,4-7-17-15,0-14-3 16,0-11 13-16,6-12-10 15,3-11-3-15,9-9 7 0,8-15 22 16,9-16 20-16,7-16 14 16,8-15-23-16,4-13-34 15,0-5-12-15,-4 2-69 16,-8 8-70-16,-9 9-51 16,-10 16-75-16</inkml:trace>
  <inkml:trace contextRef="#ctx0" brushRef="#br0" timeOffset="117431.074">5684 3709 877 0,'0'0'16'15,"-17"40"-40"-15,4-7 14 16,-2 12 8-16,-1 12 7 16,-4 7-5-16,1 0 0 0,0-2-20 15,1-11-23-15,3-12 15 16,5-11 8-16,3-11-4 15,3-10-8-15,4-12 4 16,5-17 24-16,5-8 24 16,4-8-12-16,4-9-2 0,4-8 15 15,3-2-2-15,4-2-4 16,2 0-10-16,0 2-5 16,3 2-1-16,2 7 0 15,-1 6 1-15,-3 10-5 16,1 6 12-16,1 6-7 0,-5 9-5 15,0 7 3-15,0 4 3 16,0 7-1-16,-5 10 1 16,1 10 11-16,-2 8 12 15,-4 11 7-15,-4 9-12 16,-3 9 0-16,-7 4-6 0,-5 6-2 16,-5-1 2-16,-12-1 0 15,-12-1 5-15,-8-3-1 16,-9-5 1-16,-12-6-12 15,-9-6 5-15,-10-6-4 16,-11-12-56-16,-14-12-154 0,-9-14-241 16</inkml:trace>
  <inkml:trace contextRef="#ctx0" brushRef="#br0" timeOffset="119167.109">6555 4059 115 0,'0'0'581'0,"0"0"-585"15,0 0-34-15,0 0 3 0,0 0 55 16,46 1 2-16,-25-1 8 16,4 0-5-16,4 4-13 15,6-1-4-15,5 0-10 16,4 1 6-16,6-4 0 15,2 0-31-15,-2-10-79 16,-6-5-104-16</inkml:trace>
  <inkml:trace contextRef="#ctx0" brushRef="#br0" timeOffset="119693.416">7874 3758 713 0,'0'0'114'0,"0"0"-158"16,-54-3 13-16,31 10 26 15,-1 11-8-15,0 11-15 16,-7 8 0-16,3 5-1 16,-1 2 1-16,4-1-20 0,7-5 34 15,5-8 5-15,7-3-2 16,6-7-19-16,4-5 11 15,9-3 6-15,8-1 6 16,5-1 8-16,6-3 5 16,1 2 2-16,3 1 9 0,-1 4 2 15,-1 0 7-15,-7 5-13 16,-5 2-5-16,-6 3-5 16,-5 2 2-16,-10 2 7 15,-2 1 15-15,-12 3 9 16,-3-1 1-16,-9 5-16 0,-3-3-15 15,0-1-6-15,-1-5-38 16,-4-5-42-16,2-7-14 16,0-9-18-16,3-6-55 15</inkml:trace>
  <inkml:trace contextRef="#ctx0" brushRef="#br0" timeOffset="119971.26">8609 3780 856 0,'0'0'115'0,"-14"47"-162"16,-1-10 52-16,-3 11 3 15,3 9 5-15,-4 9-12 16,5 0-1-16,6-1-7 16,3-3-17-16,5-6-16 15,0-10-62-15,7-12-65 16,-1-16-54-16,0-15-134 0</inkml:trace>
  <inkml:trace contextRef="#ctx0" brushRef="#br0" timeOffset="120177.158">8363 4152 867 0,'0'0'206'0,"0"0"-251"15,51 8 14-15,-15-11 30 0,13-4 8 16,8-3-2-16,7-3-9 15,1-3-67-15,-5-1-85 16,-8 0-102-16,-12 0-179 16</inkml:trace>
  <inkml:trace contextRef="#ctx0" brushRef="#br0" timeOffset="120369.062">8776 4293 932 0,'0'0'55'0,"0"0"-58"16,0 0 44-16,0 0-23 15,52-27-1-15,-25 7-16 16,4-3-18-16,3-5-68 16,-3-2-78-16,-2 0-76 0,-7-1-136 15</inkml:trace>
  <inkml:trace contextRef="#ctx0" brushRef="#br0" timeOffset="120526.008">9160 4025 398 0,'0'0'93'0,"43"5"-35"0,-18-1 23 15,4 2-56-15,-2 0-3 16,2 1-8-16,2 3-12 16,2 1-24-16,-2 2-46 15,-3 0-20-15,2-1 3 16,-2 1 3-16,-3-1-18 0,-1-4-75 15</inkml:trace>
  <inkml:trace contextRef="#ctx0" brushRef="#br0" timeOffset="120981.745">9595 4134 463 0,'0'0'35'0,"0"0"1"16,0 0 33-16,0 0-18 15,0 0-12-15,0 0-34 16,-37 14-10-16,22-2 11 0,-1 3-5 16,1 5 6-16,-1 3 11 15,7-1 3-15,0 4-5 16,0 1-8-16,4 0-8 16,3-3 4-16,2 0-7 15,0-1-1-15,7-5 4 16,2-4-3-16,4-5 6 0,2-3-10 15,4-6 5-15,4-10 7 16,5-7 8-16,4-12 5 16,1-6-11-16,3-8-16 15,-3-2-18-15,-3 2-27 16,-4 4-5-16,-7 7-2 0,-6 11 19 16,-7 8 38-16,-4 7 16 15,-2 6 3-15,0 7 4 16,-6 9 1-16,-3 9 34 15,1 8 10-15,-2 9-16 0,1 6-17 16,5 0-18-16,4-1 3 16,0-2-15-16,11-8-9 15,7-8-39-15,5-9-26 16,6-15-13-16,4-7-24 16,1-17-71-16</inkml:trace>
  <inkml:trace contextRef="#ctx0" brushRef="#br0" timeOffset="121131.661">10187 4327 546 0,'0'0'179'15,"0"0"-142"-15,0 0-1 0,0 0-13 16,-5 54 11-16,3-27-28 16,-1 1-17-16,3-1-58 15,0-12-139-15,0-12-123 16</inkml:trace>
  <inkml:trace contextRef="#ctx0" brushRef="#br0" timeOffset="121309.561">10602 3877 715 0,'0'0'182'0,"0"0"-197"16,2 57 9-16,-2-26 16 15,8 7-14-15,1 0-38 16,6-5-105-16,3-11-71 16,2-10-173-16</inkml:trace>
  <inkml:trace contextRef="#ctx0" brushRef="#br0" timeOffset="121685.368">10729 4253 761 0,'-40'33'50'0,"5"-2"-15"16,0 3 22-16,7 0-23 16,6-1-12-16,7-3-25 15,7-5-2-15,8-5-23 16,0-3-18-16,12-7 1 16,1-7 13-16,7-3 20 0,5-10 13 15,4-10 4-15,0-5 1 16,2-4-5-16,1 1-6 15,-6 2 1-15,-3 5 7 16,-3 5-6-16,-5 6 0 0,-5 6-2 16,-6 4-2-16,-4 7-12 15,-6 15-14-15,-13 10 17 16,-10 12 34-16,-9 10 22 16,-9 10-1-16,-4 3 4 15,-7 1-30-15,4-4 17 16,0-4-22-16,2-8-5 0,8-9-38 15,6-15-42-15,11-18-25 16,12-14-18-16,10-29-56 16,10-22-217-16</inkml:trace>
  <inkml:trace contextRef="#ctx0" brushRef="#br0" timeOffset="122097.151">11277 3807 714 0,'-13'36'276'16,"-3"-6"-288"-16,1 5 21 16,-5 6 17-16,1 3-9 15,4-1-19-15,-1-2-9 0,1-3-29 16,4-4 5-16,-1-6-21 15,4-9 27-15,5-6 3 16,-1-4-2-16,4-6-15 16,4-3 15-16,5 0 26 15,5 0 28-15,3-2-6 0,4 1-14 16,1-1-4-16,2 2-3 16,-1 4-2-16,-5 5-4 15,-5 4-5-15,-2 2 6 16,-6 7 1-16,-5 2 16 15,0 4 26-15,-7 5 20 0,-2 1-1 16,0 3-16-16,1 1-36 16,0-1-4-16,2-4-25 15,2-5-54-15,4-11-67 16,0-17-66-16,12-11-144 16</inkml:trace>
  <inkml:trace contextRef="#ctx0" brushRef="#br0" timeOffset="122306.021">11819 4060 1056 0,'0'0'134'0,"0"0"-151"16,-2 43 5-16,-6-11 1 15,-1 11 26-15,-4 11-16 16,-5 7-2-16,1 3-25 0,-4-3-51 15,-1-3-40-15,-1-10-50 16,1-12-54-16,2-19-73 16</inkml:trace>
  <inkml:trace contextRef="#ctx0" brushRef="#br0" timeOffset="122490.918">11612 4245 740 0,'0'0'93'16,"59"4"-77"-16,-21-1 36 16,11 1-23-16,-3 0 9 0,2 2-18 15,-2-2-17-15,-5 3-36 16,-7-2-84-16,-5-4-64 16,-9-2-65-16,-2-11-162 15</inkml:trace>
  <inkml:trace contextRef="#ctx0" brushRef="#br0" timeOffset="122780.756">12451 3735 892 0,'0'0'168'16,"0"0"-174"-16,0 0 8 15,0 0-8-15,4 43-16 0,-4-12 19 16,0 10 19-16,-7 10 3 16,-2 7 3-16,-1 3-3 15,-4 3-8-15,-1-3-10 16,3-4-9-16,1-6-22 16,3-8-7-16,2-8 0 15,4-6-5-15,2-8-43 0,0-4-15 16,2-7-55-16,3-8-48 15,2-5-104-15</inkml:trace>
  <inkml:trace contextRef="#ctx0" brushRef="#br0" timeOffset="122958.664">12694 4398 1153 0,'0'0'42'0,"0"0"-54"16,-6 48-10-16,1-19 25 16,-3 5-4-16,0 0-118 15,2-11-67-15,3-18-164 16</inkml:trace>
  <inkml:trace contextRef="#ctx0" brushRef="#br0" timeOffset="123137.557">12965 3948 1109 0,'0'0'12'16,"0"0"-17"-16,0 0-15 16,-27 54-43-16,21-27-63 15,6-2-48-15,4-5-66 16,7-7-87-16</inkml:trace>
  <inkml:trace contextRef="#ctx0" brushRef="#br0" timeOffset="123499.372">13273 4157 598 0,'0'0'185'0,"-29"45"-155"15,11-16 43-15,-4 6-1 16,-2 5-36-16,1 2-34 15,3-2-3-15,4-5-12 16,5-5-27-16,7-7-8 16,4-6-26-16,6-7 34 0,12-7 30 15,5-6 12-15,12-14 15 16,6-4 7-16,6-9 3 16,6-4-16-16,3-3-3 15,-2 3-4-15,-3 4 0 16,-5 6-1-16,-7 7 0 0,-8 7 0 15,-8 9-5-15,-8 3-3 16,-8 14-2-16,-5 8 5 16,-2 6 6-16,-11 7 11 15,-2 6-1-15,-3 3-2 16,3 1-6-16,-1 1-7 0,10-5-37 16,4-4-57-16,10-12-81 15,9-12-70-15</inkml:trace>
  <inkml:trace contextRef="#ctx0" brushRef="#br0" timeOffset="124182.992">14147 4436 1014 0,'0'0'-9'0,"45"-7"5"16,-14 0 7-16,3-1-1 16,-3-1-4-16,-4 2-20 15,-8 2-50-15,-4 0 12 16,-9-2 33-16,-6-1 23 0,-9-1 4 15,-9-4-28-15,-4 3 11 16,-7-1 14-16,-9 5 15 16,4 5 27-16,-4 2-6 15,1 12 3-15,7 10-17 16,1 8-11-16,9 7 9 16,11 6-9-16,9 3-11 0,13 0 1 15,19-4 5-15,19-5 2 16,14-11 6-16,14-6-9 15,10-9-10-15,7-11-31 16,2-8-58-16,1-13-119 16,-1-10-176-16</inkml:trace>
  <inkml:trace contextRef="#ctx0" brushRef="#br0" timeOffset="124374.882">15772 4348 653 0,'0'0'433'0,"0"0"-421"15,-3 57-29-15,-2-27 28 16,0 10 22-16,-3 5-28 0,6-2-27 16,2-12-123-16,1-17-111 15,12-15-274-15</inkml:trace>
  <inkml:trace contextRef="#ctx0" brushRef="#br0" timeOffset="124567.773">16295 3763 1014 0,'0'0'-54'0,"0"0"-15"15,0 0 16-15,38 50 29 16,-16-30-94-16,5-3-50 16,3-3-25-16,1-4-52 15</inkml:trace>
  <inkml:trace contextRef="#ctx0" brushRef="#br0" timeOffset="124858.618">16583 3883 330 0,'0'0'140'15,"0"0"-27"-15,0 0 17 16,0 0-62-16,0 0-34 15,-32 35-7-15,13-14-9 0,-6 6-15 16,0 2-12-16,6 1-1 16,3-1-19-16,7 1-34 15,7-2 14-15,2 0 11 16,13-2 20-16,6 2 12 16,4 0 5-16,4-1 9 15,3 4 9-15,-1-1-5 0,-2 1 8 16,-5 2-2-16,-7 1-8 15,-7 0-4-15,-8 0 4 16,-8 0 11-16,-9-1 5 16,-10-2 2-16,-6-1-15 15,-3-6-5-15,-3-4-15 0,1-6-28 16,3-10-63-16,6-6-79 16,6-14-168-16</inkml:trace>
  <inkml:trace contextRef="#ctx0" brushRef="#br0" timeOffset="125370.85">18164 4017 872 0,'0'0'127'15,"0"0"-122"-15,0 0 34 16,0 0-28-16,0 0-30 16,0 0-60-16,-31 60 35 15,15-26 34-15,2 7 7 16,-1 1 1-16,7-3 2 0,8-2 6 15,5-8-7-15,11-8 11 16,9-5-5-16,10-9-1 16,8-7 6-16,8-10 2 15,5-10-1-15,5-9-8 16,0-5-4-16,-3 0-7 0,-2-3 4 16,-5 5-7-16,-9 3-12 15,-11 9 0-15,-8 6 0 16,-10 4 17-16,-4 6 7 15,-9 4 8-15,-2 4 23 16,-8 10-12-16,-1 8-2 0,-5 6 16 16,-3 8 3-16,5 3-23 15,7 1-8-15,7-3-11 16,9-4-19-16,16-13-74 16,10-13-51-16,6-14-79 15,7-19-252-15</inkml:trace>
  <inkml:trace contextRef="#ctx0" brushRef="#br0" timeOffset="125740.636">19443 3907 1003 0,'0'0'125'16,"0"0"-115"-16,0 0 9 15,-47 62 0-15,20-25-18 16,-3 7-3-16,3 5 0 15,0-3-4-15,8-6-16 0,5-7-13 16,9-9-10-16,5-10-5 16,14-10 16-16,11-5 31 15,12-13 7-15,8-8 10 16,7-9-5-16,5-4 1 16,0-1-4-16,-3 2-4 15,-3 4-1-15,-13 10 1 0,-5 5 4 16,-10 8-1-16,-8 7-7 15,-8 5-5-15,-4 12-1 16,-4 9 7-16,-11 8 9 16,-3 7 4-16,-5 3-5 15,-1 3-1-15,2-1-4 0,5-2-6 16,10-7-46-16,6-8-63 16,15-12-97-16,13-10-51 15</inkml:trace>
  <inkml:trace contextRef="#ctx0" brushRef="#br0" timeOffset="125898.546">20300 4259 428 0,'0'0'466'16,"0"0"-465"-16,2 40 17 16,-9-19 51-16,-1 7-18 0,-4 2-44 15,2 2-28-15,3-10-105 16,3-10-135-16,4-12-186 15</inkml:trace>
  <inkml:trace contextRef="#ctx0" brushRef="#br0" timeOffset="126330.304">20671 3962 762 0,'0'0'39'0,"0"0"-84"15,0 0 16-15,4 58 27 16,-2-32-20-16,4-2-72 16,1 1-36-16,1-3 30 15,-1-1 58-15,2-2 40 16,-4-1 26-16,1 2 39 0,-6 3 4 16,0-1 6-16,0 4 0 15,-7 1 2-15,-3 1-4 16,-2 2-7-16,-1 0-17 15,1-1-22-15,1-3-15 16,5-1-7-16,6-5-11 0,0-3-8 16,9-5 6-16,6-5 5 15,9-4 6-15,3-3 6 16,4-5 15-16,7-7 16 16,4-3 3-16,3-1-6 15,5-1-17-15,-3-2-15 0,4 4-5 16,1-1-5-16,-6 3-16 15,-1 1-10-15,-5 2 6 16,-4 1-5-16,-8 1-27 16,0-1-36-16,-7 3-60 15,-4 2-46-15,-7 0-120 0</inkml:trace>
  <inkml:trace contextRef="#ctx0" brushRef="#br0" timeOffset="126851.013">21634 4493 826 0,'0'0'56'16,"56"-17"-28"-16,-24 4-1 15,0-4-11-15,-2-1-17 0,-5-3-25 16,-7-2-39-16,-9-1 12 15,-8-5 1-15,-4 1-7 16,-10 2 54-16,-5 2 44 16,-6 3-18-16,-1 8 36 0,0 6 13 15,-2 7-45-15,2 11-23 16,-2 12-2-16,5 8-1 16,6 6 3-16,6 4-2 15,9 1-4-15,6-4-13 16,12-5-18-16,8-8-22 0,6-6-6 15,3-9 17-15,4-9 23 16,2-1 23-16,1-10 35 16,-1-7 24-16,5-2 4 15,-2-2-1-15,3-1-4 16,-2 0-20-16,0 3-16 16,0 1-15-16,-4 4-9 0,-2 4-8 15,0 4-16-15,-4 2-8 16,1 4 0-16,-3 0 4 15,0 2 7-15,2 3 9 16,-2 1 14-16,3 1 0 16,-1-1-8-16,5-2-16 0,2-1-6 15,4 0-44-15,7-3-59 16,2-4-43-16,2-6-116 16</inkml:trace>
  <inkml:trace contextRef="#ctx0" brushRef="#br0" timeOffset="127149.849">23148 4232 429 0,'0'0'201'16,"0"0"-107"-16,3-37 36 16,-15 27-36-16,-4 3-59 15,-10 4-38-15,0 2-8 16,-2 1-16-16,1 3-9 0,7 2 5 16,1 4 21-16,9-2 10 15,5 4-8-15,5 2-6 16,0 4 26-16,7 4 5 15,1 5 1-15,4 4 2 16,0 1 0-16,-2 3 1 0,-6-1-8 16,-3 1-3-16,-2 0-11 15,-11 1 3-15,-7-2 0 16,-2-2-1-16,-2-2-8 16,0-5-24-16,3-6-31 15,9-6-33-15,5-11-61 0,8-4-2 16,18-11 69-16,9-9-94 15</inkml:trace>
  <inkml:trace contextRef="#ctx0" brushRef="#br0" timeOffset="127547.515">23326 4446 418 0,'0'0'103'16,"53"-19"9"-16,-36 13-23 16,-11 2 2-16,-6 1-13 15,-3 0 11-15,-10 0-24 16,-2 0-59-16,-8 3-8 15,-3 0 2-15,-2 3-2 16,0 5 2-16,3 4 4 0,3-1 3 16,2 5-6-16,9-3-6 15,7 1-3-15,4-1-6 16,9-1-4-16,13-3 13 16,9-5 4-16,6-4 3 15,10-3-10-15,5-11-29 0,4-3-25 16,-2-5-15-16,-1-3 9 15,-5 4 8-15,-8 0 21 16,-9 5 18-16,-8 3 18 16,-8 6 25-16,-9 3 35 15,-3 4-4-15,-3 3-11 0,-7 8-4 16,-4 8-1-16,-5 7 22 16,-4 9-20-16,-4 6-25 15,3 1-10-15,4 0-7 16,7-7-22-16,10-8-83 15,10-16-78-15,15-12 7 0,12-19 33 16,9-17-142-16</inkml:trace>
  <inkml:trace contextRef="#ctx0" brushRef="#br0" timeOffset="127740.408">24445 3910 576 0,'0'0'589'16,"0"0"-584"-16,-15 68-10 16,-5-14 22-16,-8 18 16 0,-6 18-22 15,-4 13-8-15,4 10-3 16,0-3-22-16,7-15-106 16,8-18-186-16,3-19-416 15</inkml:trace>
  <inkml:trace contextRef="#ctx0" brushRef="#br0" timeOffset="128315.626">17638 4696 521 0,'0'0'53'0,"-58"-31"19"16,38 18-5-16,3 3-17 16,5 0-14-16,5 5 11 15,1-1 25-15,4 3-6 0,2 2-30 16,0 1-38-16,10 0-16 16,7 1-10-16,8 5 27 15,10 0 4-15,7 2 8 16,12 3 10-16,9 0 3 15,14 0-7-15,15-1-5 16,20-2-5-16,24-2-3 0,28-3-1 16,32-3 1-16,27 0 14 15,35 0 6-15,26 0 3 16,37 4 12-16,19 10 1 16,24 9 1-16,19 14-4 15,14 11 13-15,9 12-18 0,7 8-17 16,9 6-8-16,-7 4-5 15,-6 2 1-15,-18-1-34 16,-17-2-68-16,-34-9-56 16,-48-15-120-16,-48-18-295 15</inkml:trace>
  <inkml:trace contextRef="#ctx0" brushRef="#br0" timeOffset="150617.192">22688 17675 54 0,'0'0'107'0,"0"0"-91"16,0 0-41-16,0 0 5 16,-10-47 1-16,7 34-5 15,0 0 5-15,1 2 12 16,1-1 6-16,-1 3 12 0,2 1 30 16,-2 1 23-16,2 0 15 15,0 3 14-15,0 0 0 16,0 1-29-16,5 0-7 15,3 3-33-15,6-1 6 16,4-1-11-16,8 2-11 0,4 0-6 16,7 0 2-16,8 0 7 15,9 0 0-15,8 0 5 16,10-1 12-16,8-1 5 16,3-2 14-16,7 3-19 15,0-3-6-15,-2 2-3 16,-2-1-12-16,-1 2-5 0,-2-1 0 15,-3 2 0-15,-5 0-1 16,-5 0 0-16,-9 3-1 16,-8-1 0-16,-5-1-1 15,-7-1-3-15,-7-6-9 0,-10-8-17 16,-17-10-13-16,-11-9-38 16,-23-12-99-16,-22-9-212 15</inkml:trace>
  <inkml:trace contextRef="#ctx0" brushRef="#br0" timeOffset="155936.789">17514 16815 241 0,'-3'3'61'0,"1"-3"-67"16,-5 0-4-16,2 0 12 15,-1 3-11-15,-3-1 0 16,-2 0-8-16,2 1-24 16,-2-1-9-16,-1-2 7 0,-1 0 20 15,-1 0 21-15,-1-5 15 16,-1 1 8-16,-1-2 5 16,0-1 15-16,2 2-26 15,-3-1-18-15,1 0-14 16,0-1-2-16,1 3 14 0,1-2 6 15,0 2 1-15,-3 0-2 16,5-1 1-16,-5 0 3 16,1 1 12-16,2 1 10 15,-3-1 9-15,-1 2 15 16,0-1-3-16,0 3-27 16,-2 0-13-16,1 0-5 0,-3 3-10 15,3 1-6-15,0 0 2 16,1 1 11-16,-4 2 5 15,0 1 13-15,-1 4 0 16,-3 2-4-16,-3 4-3 16,0 2-2-16,0 4-4 0,-1 3 3 15,3 0-4-15,1 2-4 16,0-1 3-16,2 1-2 16,1-1 0-16,4 0 0 15,-2-2 1-15,3 2 0 0,2 2-1 16,0 0 2-16,3 1 6 15,0 5 5-15,3-1-6 16,-1 1 12-16,3 1-8 16,1 0 0-16,3 1 0 15,-1-3-4-15,1 0-3 16,2-1-1-16,3-3 11 0,0-1-4 16,1-2-3-16,8-1 1 15,2 0-2-15,2-3-1 16,5 3 7-16,1-2 6 15,0 0-4-15,2-1-4 16,3 2-4-16,-3-2 2 0,3 0-5 16,2-1-2-16,1-2 0 15,0 1 0-15,2-3-2 16,1 1-1-16,3-1 1 16,1-4 0-16,1 1 2 15,1-2 0-15,4-3 3 0,0-2-1 16,0-1-1-16,0-1 1 15,3-1 2-15,-3 0 2 16,3-3 0-16,2-2 0 16,1-1-3-16,1-3-2 15,-1-5-1-15,4-3-1 0,-5-1-3 16,0-2-2-16,1-2 0 16,1-1 3-16,1-2 3 15,-1-2-1-15,4 0-1 16,0-3-1-16,-4-2 10 15,-6 2-9-15,0-1-4 0,-6-4 0 16,-4 1 3-16,-4-3 2 16,-5-1 1-16,0-2 10 15,-5-1 19-15,-1-4 19 16,1-2-1-16,-6 0-25 16,-1-3-17-16,0-1-10 15,-3-2-25-15,-3-2-30 0,-2 0-5 16,-2 0 7-16,-7 0 5 15,-5 2 13-15,-4 1 21 16,-3 2 12-16,-8 0 4 16,-2 3 6-16,-2 1 9 15,-7-1 24-15,0 4-40 0,-6 5-5 16,-4 2 0-16,-3 4-3 16,-4 6-2-16,-5 6 4 15,-3 6 8-15,-5 6 0 16,-6 2 2-16,-4 14 1 0,-2 6 4 15,-3 10 3-15,0 6-1 16,1 9-6-16,4-1-24 16,6-4-131-16</inkml:trace>
  <inkml:trace contextRef="#ctx0" brushRef="#br0" timeOffset="209890.893">18554 17959 254 0,'0'0'191'0,"0"0"-166"16,0 1-8-16,0-1 33 15,-4 0-4-15,-7-1-15 16,-2-2 6-16,-7-3 3 16,-3 0 10-16,-4-2-11 15,-2-1-44-15,-3 0 4 0,2-3 1 16,1 1-3-16,1-5-7 15,2 1 6-15,2-4 5 16,3-2 6-16,2-1 1 16,3 0 2-16,1-1-1 15,2 0 2-15,3 2-3 0,0 4-2 16,1 1 4-16,3 2-6 16,0 3-5-16,3 2 2 15,-1 3-1-15,-1 2-1 16,3 4-7-16,1 0-6 15,1 0 3-15,0 9 2 0,0 4-6 16,0 5-9-16,4 6-19 16,2 5 4-16,-2 3 14 15,1 1 4-15,-1 0 4 16,-2 1 4-16,-1-3 12 16,-1-3 2-16,0-2-4 0,0-5 0 15,0-3 8-15,0-5 2 16,0-4 5-16,0-3-9 15,-1-4-1-15,-1-2 7 16,0 0-12-16,-5-9 6 16,1-4 2-16,-6-6 15 0,2-6 16 15,-2-4-16-15,3-5-19 16,1-4 1-16,3-3 4 16,0-3 2-16,2-2 0 15,3-1 13-15,0 3-13 16,0 3-2-16,4 7-3 0,-2 4-5 15,0 9-1-15,0 7-2 16,0 5 7-16,1 4 5 16,3 2 15-16,6 3 15 15,5 0-5-15,4 1-19 16,10 6-15-16,5 3-4 0,3 2 4 16,-3-10 3-16,-7-6-5 15,-6-20-28-15,-7-16-100 16,-9-18-192-16</inkml:trace>
  <inkml:trace contextRef="#ctx0" brushRef="#br0" timeOffset="-102149.989">13714 16675 254 0,'0'0'89'0,"0"0"-76"16,0 0 17-16,0 0-6 15,0 0 5-15,0 0-7 0,0 0-28 16,0 0-4-16,0 0 17 15,0 0-5-15,0 0-6 16,0 0-2-16,-1 41 16 16,1-24-14-16,-2 4-4 15,-2 6 16-15,-1 5-6 0,1 3 8 16,-2 6-9-16,0 5 1 16,0-1 2-16,-3 2-3 15,1 1-1-15,2-1 0 16,0-3 0-16,1 0 0 15,1 0 2-15,2-3-2 0,2 2 0 16,0-2 2-16,2 0-2 16,2-1 1-16,3-1-1 15,1-1 0-15,2-4-1 16,3-3 1-16,1-4 0 16,-1 0 0-16,4-6 0 0,0-1 2 15,5-4 4-15,1 0-1 16,1-2-2-16,1-1 0 15,4-2 0-15,2 0 6 16,2 1-2-16,4-1 2 16,1 0-2-16,6-1-3 0,5 2-1 15,3 1 3-15,1-1 2 16,5 2-1-16,3 2 1 16,5 0-1-16,6-1 1 15,6 0 0-15,6 0-4 16,7-1 4-16,3 1-3 15,2-2-2-15,2 1 1 0,0 0-8 16,2 1 7-16,2-2-2 16,1 4-2-16,4-1 4 15,-2 1 0-15,1 2 8 16,0 2 5-16,-3 0 0 0,2 2 3 16,0-1-2-16,1 0 2 15,1-2 2-15,2 0-12 16,-2-2-7-16,-3-1 1 15,0 0-3-15,-3-3 0 16,1 2 0-16,-5-1 1 16,-3 0-3-16,-4 0 2 0,-6 2-1 15,-4 0 1-15,-7 0-1 16,-5 1 0-16,-3-1 2 16,-5-2-1-16,-5 2 2 15,-4-3-3-15,-6-1 2 16,-4-3-2-16,-3 0 1 0,-9-4 0 15,-2-1 1-15,-2-2-1 16,-8-1 0-16,-1-2 1 16,-3 0 0-16,-3-2-1 15,1-5 1-15,-4-3-1 16,1-4 2-16,-3-4 3 0,2-6 0 16,-2-5-2-16,-1-4-4 15,0-5-7-15,-2-6-7 16,1-6-1-16,1-4-1 15,1-5 8-15,1-7 23 16,3-8 1-16,-2 2-77 0,4-6 62 16,1-4 4-16,0-2-9 15,2-3 0-15,-3 1 2 16,0-3 3-16,1 0-1 16,-1 1-3-16,3 1 4 15,0 2 2-15,1 1 3 0,1 1 4 16,1 3 9-16,0 1-15 15,0 2 0-15,0-1-1 16,1 4-2-16,-2 1 0 16,-1 2 1-16,-2 3-1 15,1 1 0-15,-1 5 0 0,-3 1 1 16,0 3 1-16,-1 2 6 16,3 7 6-16,-4 3 0 15,1 6-8-15,1 7-6 16,-4 4-3-16,1 3 2 15,-3 9 2-15,-2 3-1 0,-1 1 2 16,-1 3-2-16,0 2 3 16,0-1 4-16,0 1 0 15,-3-1 3-15,-1-1 2 16,-2 3-3-16,1-3-1 16,-3 2-4-16,2 0-3 0,-4-2-2 15,-3 1-3-15,-1 0 0 16,-3 1 0-16,-5-1-2 15,-7 2 1-15,-4-1 4 16,-7 0-2-16,-3 3 2 16,-8 0 1-16,-3 1 4 15,-4-1-1-15,-8 0-2 0,-3 2 6 16,-4 2-10-16,-8 0 1 16,-8 1 2-16,-5 0 0 15,-12 5-1-15,-4 2 2 16,-6 3-1-16,-7 0-2 15,-7 4 3-15,0-1-1 0,-6 4 3 16,-5 4 0-16,-5 2-2 16,-3 3 0-16,-2 1 2 15,-2 3-1-15,-1 1-1 16,2 0-5-16,0 2 10 0,2-1-6 16,0 1 9-16,3 1-5 15,6-1 8-15,0 0 2 16,5 2-4-16,4-2 2 15,4 1-10-15,3 0-3 16,3 1 2-16,8 0-1 0,4-1-5 16,6 4 9-16,9 0-12 15,10 5-30-15,7-6-48 16,6-12-148-16</inkml:trace>
  <inkml:trace contextRef="#ctx0" brushRef="#br0" timeOffset="-95082.059">19185 15442 347 0,'-13'1'168'16,"-1"-1"-192"-16,3-4 27 16,-2-2 37-16,4 0-11 0,4-2 14 15,1 0 13-15,0-5-22 16,4 0-13-16,4-1-8 15,5-3-10-15,5-3-5 16,5 2 2-16,5-4 4 16,3 1-3-16,5-2-4 15,1 3 0-15,5 1 1 0,2 1 3 16,3 2-2-16,0 1-1 16,-3 5-5-16,0 3 4 15,-8 4 0-15,-4 3 6 16,-3 3-3-16,-10 7 0 0,-3 7-5 15,-3 6-1-15,-5 5 3 16,-2 3 1-16,1 1 4 16,3-4 5-16,3-2-9 15,7-5 0-15,4-7-1 16,6-4 12-16,13-7 11 0,5-3-1 16,11-13-4-16,9-5-8 15,5-5-12-15,5-2-15 16,-4 2-18-16,-1-1-44 15,-7 5-75-15,-10 2-86 16</inkml:trace>
  <inkml:trace contextRef="#ctx0" brushRef="#br0" timeOffset="-94576.888">21076 15260 437 0,'0'0'305'16,"0"0"-309"-16,-41-23 16 0,21 19 2 16,-1 4-27-16,-2 4 3 15,-2 8 4-15,-2 6 2 16,2 6 3-16,5 4-5 16,2 3 1-16,8 1 4 15,7-3-3-15,4-4-7 0,14-5-11 16,12-10 18-16,8-6 27 15,9-8 17-15,6-13 2 16,4-10-7-16,2-7-12 16,0-6-6-16,-6-2-10 15,-2-2-3-15,-10 4-4 0,-11 1-8 16,-11 4-11-16,-16 9-18 16,-11 5-27-16,-17 10-17 15,-13 9-26-15,-8 5 19 16,-3 13 48-16,2 5 25 15,8 3-33-15,11-4-85 0,9-5-94 16</inkml:trace>
  <inkml:trace contextRef="#ctx0" brushRef="#br0" timeOffset="-94079.823">21699 15183 534 0,'0'0'142'16,"-20"54"-116"-16,-6-15 43 16,-8 11-31-16,-8 9-27 0,-5 7-11 15,-4 6-1-15,1 0-10 16,-1-1-8-16,4-5-7 16,4-7 8-16,7-9 7 15,9-12 7-15,5-12 5 16,9-9 8-16,7-10 15 15,6-7 6-15,8-7 0 0,13-16-11 16,10-11-3-16,10-13-9 16,12-12-4-16,9-11-10 15,3-7-5-15,6-3 1 16,3 0 4-16,-2 5 2 0,-2 8 0 16,-4 9 5-16,-8 14 4 15,-7 12 0-15,-8 11-4 16,-7 11-1-16,-8 7-1 15,-5 5-1-15,-3 9-4 16,-12 10-3-16,-5 5 3 0,-5 8 16 16,-12 3 10-16,-8 4-3 15,-7 2-4-15,-4-3-1 16,-3-4-1-16,-2-6-3 16,-3-6-1-16,3-7-4 15,-1-9-15-15,5-7-24 0,3-4-12 16,4-11-6-16,6-10-12 15,13-9-99-15,8-8-140 16</inkml:trace>
  <inkml:trace contextRef="#ctx0" brushRef="#br0" timeOffset="-93835.977">22507 15104 668 0,'0'0'106'16,"0"0"-72"-16,0 0 46 15,40 53-36-15,-39-28-21 16,-2 6 3-16,-10 8-17 16,-6 6-3-16,-4 3-5 15,0 1-9-15,-4-4-43 0,3-2-64 16,3-12-71-16,2-10-49 15,0-12-54-15</inkml:trace>
  <inkml:trace contextRef="#ctx0" brushRef="#br0" timeOffset="-93623.925">22311 15169 783 0,'0'0'5'0,"41"24"35"16,-12-8 16-16,5 4-28 16,-1 1-9-16,1 2-6 15,-1-2-14-15,-1 2-33 16,1-3-54-16,-2-2-29 16,0-3-33-16,1-5-33 0,3-6-12 15</inkml:trace>
  <inkml:trace contextRef="#ctx0" brushRef="#br0" timeOffset="-93425.635">22878 15353 38 0,'0'0'-1'16,"45"-19"-8"-16,-30 15-6 16,-5 1 2-16,-3 3 33 0,-4 0 25 15,0 1-4-15,-3 4 7 16,0-1 11-16,0 0 29 16,0 0 1-16,0 2-12 15,-1 0-5-15,-1 2-4 16,1 2-1-16,-1 3-20 0,-1 6-20 15,0 0-16-15,-2 0-9 16,0 1-15-16,-1-9-66 16,2-5-120-16,-2-10-188 15</inkml:trace>
  <inkml:trace contextRef="#ctx0" brushRef="#br0" timeOffset="-93253.261">23230 14980 119 0,'0'0'750'0,"0"0"-753"15,11 40-14-15,-8-16 13 16,-1 6-11-16,-2 1-54 16,0-2-82-16,0-8-135 15</inkml:trace>
  <inkml:trace contextRef="#ctx0" brushRef="#br0" timeOffset="-92713.562">23515 15269 591 0,'0'0'306'16,"-2"39"-306"-16,-6-19 21 15,-2 7 9-15,-3 3-4 16,1 0-24-16,0-3-11 15,3-3-18-15,3-3-14 16,4-8-14-16,2-3 1 0,10-10-7 16,7-1 30-16,7-13 26 15,7-8 10-15,7-5-2 16,4-5 3-16,2-3-1 16,2 0-3-16,-1 4-3 15,-3 4-3-15,-8 4-2 0,-3 9 2 16,-10 5-4-16,-6 5-1 15,-6 4 1-15,-9 5-4 16,0 6 10-16,-10 4 24 16,-3 5 18-16,0 0-4 15,-1 0-6-15,2-2-13 0,4-1-10 16,4-4-6-16,4-1-3 16,2-5-5-16,11-3-1 15,7-4 7-15,7 0 4 16,6-10 3-16,8-3-5 15,2-1-6-15,4-3-2 0,-5 0 6 16,0 6 0-16,-4-1 2 16,-6 7 2-16,-8 2 6 15,-6 3-3-15,-5 1 3 16,-7 6 3-16,-6 7 9 16,0 2 5-16,-3 4-12 0,-2 3-9 15,-1 2-4-15,5-1-35 16,1-4-93-16,9-3-64 15,5-8-82-15</inkml:trace>
  <inkml:trace contextRef="#ctx0" brushRef="#br0" timeOffset="-92322.783">24553 15382 320 0,'0'0'121'16,"0"0"-53"-16,0 0 7 15,0 0 1-15,15-38-6 16,-37 38-39-16,-6 6-19 0,-4 8-7 15,1 4 4-15,-4 5 19 16,6 4 16-16,5 0-20 16,9-3-17-16,4 0-1 15,9-7-2-15,4-1-2 16,14-6-6-16,7-6 10 0,6-4 8 16,9-2-3-16,6-11-5 15,6-7-3-15,5-6-4 16,-1-5-4-16,3-3-4 15,-3-2-8-15,-2 1-7 16,-10 2-8-16,-6 4 1 0,-8 7 10 16,-6 6 13-16,-10 6 6 15,-5 6 8-15,-7 6 12 16,-1 12 3-16,-9 7 15 16,-3 6 10-16,-5 7-9 15,1 2-15-15,1 1-8 0,5-7-12 16,8-5-12-16,3-8-63 15,7-14-76-15,10-10-50 16,6-19-67-16</inkml:trace>
  <inkml:trace contextRef="#ctx0" brushRef="#br0" timeOffset="-92108.901">25618 14510 698 0,'0'0'360'16,"15"77"-366"-16,-15-17 29 15,-2 23 38-15,-10 24-17 16,-8 18-25-16,-9 18-13 16,-7 11-3-16,-3 9-3 15,-1-1-43-15,-1-15-147 0,5-21-343 16</inkml:trace>
  <inkml:trace contextRef="#ctx0" brushRef="#br0" timeOffset="-71886.207">13206 17892 287 0,'0'0'88'0,"0"0"-32"0,0 0 9 16,0 0 5-16,0 0-18 16,0 0-22-16,0 0-18 15,13-47-9-15,8 29-3 16,8-4-1-16,5-5-4 16,6-3-5-16,2-1 3 0,-2 1 5 15,-4 2 1-15,-5 5-2 16,-6 2-2-16,-8 4 3 15,-3 0 2-15,-7 4 0 16,-3 2-2-16,-4 1 15 16,-7 4-3-16,-11 5-5 0,-8 1 0 15,-5 8-8-15,-7 5-43 16,4 4-85-16,-2 0-76 16,5 0-10-16</inkml:trace>
  <inkml:trace contextRef="#ctx0" brushRef="#br0" timeOffset="-71600.368">13229 17661 175 0,'0'0'137'15,"0"0"-39"-15,0 0-12 16,0 0 13-16,0 0-20 16,0 0-21-16,51-37-14 15,-15 18-20-15,11-6-13 16,3-1 3-16,4-4 2 0,0 0-6 16,-4-1-6-16,-1 0-3 15,0-2 1-15,-5 5-1 16,-5 2 0-16,-5 5 1 15,-8 7-2-15,-4 8 0 16,-8 6 1-16,-8 6-2 0,-6 13-1 16,-1 7-1-16,-10 11-6 15,-2 7 2-15,1 4 4 16,-2 5 6-16,7 1 2 16,5-3 3-16,2-14-2 15,6-20-8-15,6-17-41 0,5-27-105 16,4-30-133-16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10:17.9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2536 8919 216 0,'0'0'1'0,"0"0"13"0,0 0 57 16,0 0-23-16,-36-37-8 16,25 31-5-16,-2 3-4 15,4-1-6-15,2 4-12 16,3 0-10-16,2 3-4 15,2 10-1-15,0 2 2 0,0 7-1 16,2 3 3-16,2 4-3 16,-1-1-1-16,3-1 3 15,0-4 1-15,6-5-1 16,3-5-4-16,4-10-1 16,3-5-2-16,2-12 10 15,3-7 1-15,0-5 7 0,-4-3 20 16,-4 0 10-16,-5 2-6 15,-3 3-11-15,-5 4-7 16,-6 0-8-16,0 7-6 16,-2 4-1-16,-8 6-1 15,-3 3-4-15,-6 9-6 0,1 7-6 16,-2 8 4-16,0 1 10 16,3 0 2-16,3-4-1 15,3-4 3-15,4-4 13 16,2-6 9-16,3-4-8 15,2-3-19-15,7 0-7 0,2-3 12 16,2-2 5-16,3-2-5 16,-1 1-4-16,1 0-9 15,-6 3-14-15,-1 2-16 16,-5 1-2-16,-2 0-2 16,-6 4 15-16,-8 5 23 0,-2-1 2 15,-4 2 11-15,0 0 27 16,2-1 16-16,3-4 3 15,5-2-2-15,2-2-4 16,6-1 3-16,2 0-18 16,4 0-37-16,7-4-15 15,5-3 13-15,1-3-21 0,4 0-41 16,-3-2-23-16,-3 0 1 16,-3 2 18-16,-8 3 19 15,-2 1 25-15,-2 4 25 16,0 0-5-16,-2 2-36 0,0 0-41 15,0 2 12-15,2 3-16 16,0 2 47-16,6-2 14 16</inkml:trace>
  <inkml:trace contextRef="#ctx0" brushRef="#br0" timeOffset="752.592">3346 8892 659 0,'0'0'0'0,"0"0"-4"16,0 0 8-16,0 0-1 15,-12 39 10-15,5-16 0 16,-3 7 0-16,-4 3-1 0,1 2-7 16,-3-1-1-16,5-4-2 15,2-7 3-15,5-7-20 16,4-9-24-16,2-7-19 15,9-10 29-15,2-9 29 16,5-5 4-16,2-6-6 0,-2-1 3 16,4 0 1-16,-1 2 1 15,-2 4 2-15,0 5 6 16,-2 3 3-16,-1 6-6 16,-1 6-1-16,-3 4-3 0,-3 2 4 15,-1 8 2-15,-5 8 1 16,0 3 6-16,-3 4 7 15,0 0-5-15,0 0-8 16,0-2-7-16,0-7-3 16,4-2-6-16,3-10-11 0,7-3 7 15,3-6 7-15,5-7 3 16,4-5-2-16,3-6-3 16,3-2 2-16,2-4 4 15,2 3-4-15,-3 2 3 16,0 2-2-16,-3 5 2 15,-6 5-4-15,-6 6 2 0,-2 7 1 16,-8 2-6-16,-3 11 3 16,-3 7 4-16,-2 7 13 15,-2 3 6-15,-3 1-10 16,3-1 5-16,0-1-8 16,2-5-3-16,2-5-10 0,7-3-11 15,3-6-5-15,3-3 3 16,1-5 0-16,3-2-1 15,4-3-7-15,2-9-31 16,4-5-32-16,-2-3-58 16,1-1-169-16</inkml:trace>
  <inkml:trace contextRef="#ctx0" brushRef="#br0" timeOffset="1102.385">4317 8936 519 0,'0'0'86'0,"0"0"7"0,0 0-13 15,0 0-41-15,48-12-14 16,-35 7-9-16,3-1-7 16,-1-1-6-16,1-3-3 15,-1 0 2-15,-1-3-12 0,-1 0-25 16,-4-2-10-16,1-2-12 16,-4-2 3-16,-2 2 2 15,-2-1 21-15,-2 2 15 16,-2 3 10-16,-6 3 6 15,-4 6-1-15,-1 4 4 16,-3 12 13-16,-4 9 4 16,2 7 5-16,-1 9 0 0,2 6-6 15,7 1 5-15,2 0 5 16,8-3 4-16,5-4-34 16,10-10-4-16,10-4 2 15,4-12 1-15,5-9-6 0,4-4-40 16,5-15-57-16,-3-8-70 15,-3-7-96-15</inkml:trace>
  <inkml:trace contextRef="#ctx0" brushRef="#br0" timeOffset="1614.481">4876 8774 448 0,'0'0'97'0,"0"0"-25"15,0 0-43-15,0 0 1 16,2 44 41-16,-4-19-24 15,0 5-15-15,2 4-10 0,0-1-12 16,0 1-10-16,0-3-1 16,6-4-12-16,2-7-32 15,3-8-36-15,5-8 12 16,1-4 20-16,4-13 36 16,3-7 14-16,5-4 2 15,-1-4 5-15,2-2-2 0,1 2-2 16,0 3 2-16,-2 4 3 15,-6 8-1-15,-3 5-3 16,-4 4-1-16,-5 4-3 16,-4 4 8-16,-7 6 12 15,0 5 19-15,-2 2 8 0,-3 2-9 16,-2 2-14-16,3-4-16 16,3 0-10-16,1-5-10 15,10-4-34-15,5-6 5 16,6-2 16-16,6-12 16 15,4-5 7-15,2-6 3 0,5-4 2 16,-2 2-8-16,0-2 3 16,2 4 2-16,-5 3-2 15,1 6 3-15,-3 7 1 16,-4 5 6-16,-5 2 3 0,-2 9 3 16,-4 7-2-16,-3 3-6 15,-4 3 0-15,0 1-4 16,-2-1-2-16,2-2-33 15,0-6-70-15,5-11-92 16,3-4-108-16</inkml:trace>
  <inkml:trace contextRef="#ctx0" brushRef="#br0" timeOffset="1941.299">6155 8690 398 0,'0'0'64'16,"0"0"-50"-16,0 0 11 0,4 41-24 15,-20-12-1-15,-1 5-21 16,-2 4 5-16,4-1 21 16,1 0 3-16,10-7 8 15,4-6-1-15,12-8-6 0,7-8 2 16,10-8 19-16,7-10 11 16,5-10 3-16,3-9-14 15,2-4-16-15,-2-4-12 16,-7-3 0-16,-3 6 2 15,-12 1-7-15,-7 6 0 16,-9 6-9-16,-6 4-23 0,-10 10-29 16,-5 7-63-16,-3 1 0 15,0 12 39-15,2 7 67 16,1 3-3-16,6 5 7 16,5 2-10-16,4 0 17 15,7-2-18-15</inkml:trace>
  <inkml:trace contextRef="#ctx0" brushRef="#br0" timeOffset="2339.076">6572 9048 649 0,'0'0'58'0,"14"-54"-19"15,-5 27 12-15,5 2-28 0,-3 2-9 16,-1 6-18-16,4 3-12 16,-3 2-40-16,0 5-31 15,1 1-2-15,-1 3 15 16,-3 2 42-16,2 1 23 16,-4 0 8-16,-1 0 4 0,1 0 13 15,-3 2 3-15,6 2 1 16,-2 2 12-16,3-1-9 15,5 5-5-15,2-3-11 16,3 2-5-16,1-2 3 16,-2-1 14-16,2-1-19 15,-1 1-2-15,-3-2 1 0,-1 2 2 16,-3 0-4-16,-2-1-16 16,-1-1-18-16,-1-1-26 15,1-1-4-15,0-2-16 16,-1-6-37-16,1-4-63 0</inkml:trace>
  <inkml:trace contextRef="#ctx0" brushRef="#br0" timeOffset="2524.972">7139 8917 515 0,'0'0'24'15,"0"0"27"-15,39 50 12 16,-18-29-18-16,0 1-1 15,4 0-22-15,0-2-13 16,2 0-5-16,0-1-1 0,0-5-47 16,-6-6-57-16,2-8-70 15,-5-3-74-15</inkml:trace>
  <inkml:trace contextRef="#ctx0" brushRef="#br0" timeOffset="2745.848">7503 8917 468 0,'0'0'208'0,"0"0"-159"16,0 0 4-16,-41 33-37 16,19-7 16-16,-5 9-4 15,-4 9 13-15,-2 6-6 16,-4 5-3-16,-1 8 7 0,-4 5 12 16,2 4-10-16,-3 3-19 15,3 5-8-15,2-2-9 16,7-2-4-16,2-5-6 15,9-6-34-15,1-11-73 16,4-13-71-16,1-17-149 0</inkml:trace>
  <inkml:trace contextRef="#ctx0" brushRef="#br0" timeOffset="4854.671">2715 10272 381 0,'0'0'32'0,"0"0"-9"0,0 0-3 16,25-48-1-16,-12 32-13 16,1 2-5-16,-1 1-3 15,-2-1 0-15,-2 3 0 16,-2 1 2-16,-3 1 1 15,-2-1 1-15,-2 2 0 0,0-1-4 16,-2 2 2-16,-3 0 5 16,-1 3 15-16,0-2 18 15,-2 5-3-15,4-1-10 16,-1 2-3-16,3 0-5 16,0 2-15-16,2 2-7 0,2 3-1 15,5 0 3-15,2-2 0 16,4-3 1-16,4-2 5 15,4 0 3-15,0-4-1 16,1-6-3-16,-2 2 0 16,0-2-3-16,-7 1 0 0,-3 2-1 15,-4 3 3-15,-3 2 1 16,-3 1 6-16,-1 1 9 16,-7 3-10-16,-6 5-13 15,-1 7-5-15,-2 3 10 16,2 9-3-16,1 0-26 0,2-4-90 15,5-15-178-15</inkml:trace>
  <inkml:trace contextRef="#ctx0" brushRef="#br0" timeOffset="10391.601">2876 10244 271 0,'0'0'39'16,"0"0"-11"-16,0 0-10 0,-11-46 1 16,7 37-4-16,1-1 6 15,-1 2 6-15,0-1-6 16,-2 3-8-16,0-1-2 15,-1 1-2-15,-1 3-5 16,-2 0 1-16,3 2-2 0,-1 0 3 16,2-1 0-16,0 2-4 15,4 0 0-15,2 0 1 16,-2 0-2-16,2 3-2 16,2 4-6-16,5 2 7 0,2 1 3 15,2 2-5-15,7-3-4 16,0-5-9-16,2-1-4 15,1-3 7-15,0-6 6 16,-1-4 3-16,-1-1-1 16,-4-2 0-16,-3 2 1 0,-6-2 3 15,-4 2 0-15,-2 2 7 16,-8 2 7-16,-8 4 8 16,-7 3-13-16,-8 13-24 15,-5 5-25-15,0 7 10 16,-1 2 29-16,3 1 1 15,3 0 5-15,6-5 6 0,3-3 3 16,6-6 16-16,5-3 1 16,6-2 14-16,5-3-15 15,2-5-29-15,12-1 9 16,4 0 0-16,4-4 5 16,5-9-8-16,2-1-1 0,1-3-1 15,-4-3-4-15,-2 4 0 16,-3-1 0-16,-5 2-3 15,-3 3 0-15,-7 5 0 16,-1 1 1-16,-3 4 5 16,-2 0 2-16,0 2-1 0,-5 0 2 15,-3 2-10-15,-1 5 2 16,-5 0-1-16,3 4 6 16,-3-1 11-16,2 3 7 15,3-4-4-15,4-2-7 16,0-2-7-16,1-2-3 0,4-1-1 15,0-2-1-15,0 0-2 16,0 0 1-16,2-3 2 16,2-4 2-16,4-3 10 15,0-3-9-15,1-4-3 16,-1 1 0-16,-2 3-5 0,-2 1-2 16,-1 3 4-16,-3 3 1 15,0 4 3-15,0 2-1 16,-5 1-1-16,-3 6-7 15,-2 7 2-15,1 5 8 16,1 2-7-16,6 1 6 0,2-4-31 16,6-11-113-16,5-10-153 15</inkml:trace>
  <inkml:trace contextRef="#ctx0" brushRef="#br0" timeOffset="16853.584">4400 9697 561 0,'0'-6'21'0,"-4"1"11"16,2 3 7-16,2 1-22 0,0 1-10 15,0 0-11-15,0 0-18 16,2 0 13-16,2 0 9 15,-2 0-1-15,1 3 0 16,-1 1 1-16,-2 0 3 16,0 5 17-16,0-1 13 0,-2 5 1 15,-3 0-11-15,1 1-9 16,-4 0-2-16,4 3-1 16,-2-1-1-16,1 1-2 15,-1 7-5-15,-4 2-1 0,0 9 0 16,-1 6 2-16,-6 12 0 15,0 6-1-15,-3 6 0 16,1 0-2-16,4-3 1 16,4-8-1-16,4-11 0 15,7-11-3-15,0-12-2 0,10-5-2 16,1-10-6-16,7-5-6 16,1-2-1-16,4-8 12 15,2-3 0-15,4-4-1 16,0 0-3-16,2 2 0 15,-2 4 2-15,0 3-1 16,-3 3 2-16,-1 5 2 0,-2 0 1 16,-3 7 0-16,-3 6 0 15,0 4 0-15,-7 5 11 16,-1 3 14-16,-5 3 0 16,2 2 2-16,0-1-3 15,-2-1-11-15,7-4-7 0,5-7-27 16,2-9-66-16,4-10-104 15,3-15-139-15</inkml:trace>
  <inkml:trace contextRef="#ctx0" brushRef="#br0" timeOffset="17194.402">5090 10294 789 0,'0'0'53'0,"0"0"-48"15,-42 32 8-15,26-10-10 0,4 6-2 16,3 3-5-16,4 3 3 16,5-4-2-16,1-4-12 15,11-8-23-15,3-8-16 16,8-10 9-16,0-14 34 16,4-12 21-16,-2-9 0 15,0-6 3-15,0-6-1 0,-4-4 5 16,-3-2-8-16,-5 3-3 15,-2 2-6-15,-4 6-50 16,-5 12-86-16,-2 13-49 16,-13 17 96-16,-5 15 20 15,-11 18-18-15,-2 9 57 0,-6 8 50 16,1 3 32-16,7-2-23 16,4-4-18-16,9-9-15 15,9-10-68-15</inkml:trace>
  <inkml:trace contextRef="#ctx0" brushRef="#br0" timeOffset="17634.146">5363 10279 125 0,'44'-21'114'0,"-9"7"-98"16,-8 5 28-16,-5 4 12 16,-4 3 7-16,-9 2-24 0,-5 7 9 15,-2 3-1-15,-2 2 24 16,0 3-4-16,-2 2-19 15,-2-1-19-15,2 1 3 16,2-3-19-16,0 0-12 16,4-2-3-16,5-2 2 0,0-2-1 15,4 1 0-15,1-2-2 16,3-3-10-16,4-4-15 16,2 0-10-16,5-4 8 15,-2-6-15-15,1-1 3 16,0-1 2-16,-4 2 8 0,-3 3 24 15,-7 3 9-15,-2 1 6 16,-3 3 23-16,-6 3 11 16,-2 8 11-16,0 9 24 15,-8 10-9-15,0 10-21 16,1 5-11-16,3 1-9 0,4-5-13 16,13-10-13-16,14-15-5 15,11-16-2-15,18-23 9 16,8-17-2-16,11-12-26 15,2-8-26-15,2-4-32 16,-6 6 14-16,-5 8-36 0,-6 8-53 16,-10 10-93-16</inkml:trace>
  <inkml:trace contextRef="#ctx0" brushRef="#br0" timeOffset="17918.996">7538 10015 814 0,'0'0'59'16,"0"0"-53"-16,0 0 3 15,28 51-4-15,-28-11 0 0,0 11-1 16,-12 10 0-16,-3 6-1 16,-4-2 0-16,0-3-23 15,-2-9-38-15,1-10-76 16,-3-12-54-16,-1-12-65 16</inkml:trace>
  <inkml:trace contextRef="#ctx0" brushRef="#br0" timeOffset="18097.886">7317 10200 551 0,'43'28'191'0,"6"-4"-135"16,6 3 33-16,13-2-47 15,-1-3-29-15,-2-2-25 16,-5-6-85-16,-9-5-94 0,-8-4-98 15</inkml:trace>
  <inkml:trace contextRef="#ctx0" brushRef="#br0" timeOffset="18382.774">8043 10373 796 0,'0'0'158'0,"-13"47"-140"16,9-20-2-16,4 3-15 16,7 1-3-16,8-3-33 0,9-9-58 15,8-9-25-15,5-13 1 16,6-16 44-16,-1-12 66 16,-1-11 11-16,-3-6 13 15,-7-1 20-15,-9 2 13 0,-10 6 13 16,-12 10 2-16,-6 9-14 15,-15 15-25-15,-10 10-34 16,-9 17-34-16,-6 7-69 16,0 2-95-16</inkml:trace>
  <inkml:trace contextRef="#ctx0" brushRef="#br0" timeOffset="19142.369">10274 10106 529 0,'0'0'157'0,"0"0"-138"16,-40-34 29-16,29 24-28 15,0 4 6-15,-1 2-18 16,-1 3-9-16,-1 1-5 16,-1 7 5-16,3 4-5 0,1 8 10 15,2-1 5-15,5 3 4 16,4 1 0-16,4-2-7 16,8-2 1-16,8-1 9 15,7-1 1-15,4-5-4 16,7-4-9-16,4-5-5 15,5-4-23-15,5-11-14 0,1-8 14 16,-1-2-3-16,-1-4 4 16,-8 3 1-16,-4 3 19 15,-7 5 5-15,-10 5 3 16,-6 7 12-16,-7 4 26 16,-5 7-1-16,-4 8-2 0,-2 7 20 15,-8 6-13-15,-2 3-14 16,3 5-14-16,0-5-12 15,2-1-5-15,7-6-7 16,5-5-56-16,8-11-50 16,10-8-33-16,6-13-37 0,4-17-90 15</inkml:trace>
  <inkml:trace contextRef="#ctx0" brushRef="#br0" timeOffset="19463.304">11277 9693 474 0,'0'0'126'16,"0"0"-30"-16,0 0-19 16,-42-16-56-16,18 32 0 15,3 5-15-15,1 5-5 16,2 2-3-16,7 1-1 0,5-1-3 16,1-3-6-16,5-5 3 15,7 0 4-15,0-3 2 16,5 0 0-16,2-2 3 15,-1-1 3-15,-2 1-1 16,1 2 1-16,-7 2-3 0,-3 5 3 16,-2 1 2-16,-3 7 1 15,-8 1-1-15,-4 3-2 16,1 1 0-16,-2-1-2 16,-1-5-7-16,1-4-18 15,1-7-31-15,3-6-57 0,1-11-68 16,3-3-171-16</inkml:trace>
  <inkml:trace contextRef="#ctx0" brushRef="#br0" timeOffset="19856.095">11535 9986 610 0,'0'0'78'0,"0"0"4"16,0 0-9-16,42 21-41 0,-25-17-9 16,2-3-18-16,5-1-5 15,1-1-1-15,2-9-2 16,-1-1 0-16,1-8-10 16,-2-1-6-16,-3-5-5 0,-2-1 3 15,-6-2 3-15,-8 0 12 16,-6-1 10-16,-12 6 4 15,-9 3-5-15,-14 9-4 16,-9 11-2-16,-9 14 3 16,-7 20 16-16,2 17 16 15,4 13 11-15,12 13 49 0,13 4-2 16,22 0-49-16,12-4-15 16,26-9-18-16,17-13-10 15,22-16-14-15,13-18-34 16,20-17-44-16,3-14-35 15,5-20-99-15,-2-17-260 0</inkml:trace>
  <inkml:trace contextRef="#ctx0" brushRef="#br0" timeOffset="20196.907">13536 9598 935 0,'0'0'47'0,"0"0"-42"0,0 0-8 15,0 0 6-15,-15 69 27 16,2-20 4-16,-5 10-11 16,-2 11-14-16,2 2-7 15,2 1-1-15,3-7-12 16,1-10-73-16,10-12-47 0,2-16-63 16,0-18-30-16,2-15 1 15,4-23 42-15</inkml:trace>
  <inkml:trace contextRef="#ctx0" brushRef="#br0" timeOffset="20375.795">13389 9699 613 0,'0'0'153'0,"36"35"-148"15,-8-15 40-15,11 0 8 0,13-2-8 16,4-7-22-16,7-6-17 15,4-5-20-15,1-9-46 16,-5-12-97-16,-11-9-165 16</inkml:trace>
  <inkml:trace contextRef="#ctx0" brushRef="#br0" timeOffset="20751.591">14111 9754 984 0,'0'0'19'15,"-35"64"-33"-15,17-24 10 16,7 4 5-16,2-2-2 16,3-2-5-16,6-9-56 15,0-2-6-15,12-11-19 0,2-7-6 16,10-9 17-16,3-2 39 15,4-13 36-15,0 0 4 16,3-2 7-16,-3 0 27 16,-4 6 12-16,-2 3-12 15,-5 3-18-15,-2 3-14 0,-4 4-5 16,-5 8-3-16,-1 3 4 16,-3 4 16-16,-2-1-3 15,1 5-6-15,0-5-1 16,-2 1-7-16,2-5-17 15,3-3-23-15,4-8-28 16,7-4-34-16,3-15-29 0,4-5-68 16</inkml:trace>
  <inkml:trace contextRef="#ctx0" brushRef="#br0" timeOffset="21101.401">14686 9968 298 0,'0'0'156'0,"0"0"-149"16,0 0 9-16,40 0 12 15,-26 0 1-15,-3 0-7 16,4 0-9-16,1 0-6 16,-1 0 5-16,-1-1 27 15,1-3 23-15,1-2-4 0,0 0-24 16,-1-2-21-16,-1-1-9 16,-1-1-1-16,-2-3-4 15,-4 1-9-15,-5-2-25 16,-2-2-7-16,-11 0-9 0,-6 3-24 15,-6 1 0-15,-4 3 27 16,2 6 37-16,3 3 13 16,1 9 63-16,4 14 56 15,4 9-67-15,2 12-31 16,8 10 18-16,3 7-19 0,10 0-19 16,12-4-5-16,18-11 1 15,13-12-18-15,15-16-29 16,14-16 19-16,10-14-33 15,2-16-113-15</inkml:trace>
  <inkml:trace contextRef="#ctx0" brushRef="#br0" timeOffset="21577.127">16425 9832 648 0,'0'0'109'0,"0"0"-110"0,0 0 21 16,-51 6-16-16,24 11-7 15,-7 8-1-15,-5 8 1 16,4 4-3-16,-1 3-6 15,5-3 6-15,8-5 6 16,10-5 3-16,9-7-5 0,4-4-2 16,5-6-2-16,12-9 13 15,7-2 28-15,12-14-14 16,5-8-8-16,8-9-9 16,6-8-25-16,2-4-32 15,-3-1-33-15,-6 2-13 0,-9 10 8 16,-13 8 40-16,-8 9 61 15,-12 9 46-15,-6 7 48 16,-4 9 24-16,-8 5-34 16,-2 7-40-16,-2 5-9 15,-2 5-16-15,5 3-25 0,3 3-7 16,6 0-4-16,4 1-37 16,5-5-36-16,12-6-29 15,7-10-23-15,5-10-64 16</inkml:trace>
  <inkml:trace contextRef="#ctx0" brushRef="#br0" timeOffset="22032.878">17277 9562 648 0,'0'0'177'0,"-61"14"-171"16,30-4 3-16,5 3 26 16,4 3-14-16,5 2-12 0,3 2-9 15,5 1-5-15,7-1-1 16,2 0-11-16,0-3-5 16,7-4 3-16,5 0 4 15,1-5 13-15,3-2-2 16,0-2 13-16,3-2 3 0,-3-1 0 15,4 0 3-15,2 2-2 16,-6 0-8-16,1 0-4 16,-4 1-1-16,-3-1-3 15,-1 1 1-15,-7-1-6 16,0-1 3-16,-1 0 6 16,0 0 3-16,-1-2 2 0,0 0-4 15,1 0-1-15,-1 0 3 16,0 0 1-16,0 0 1 15,0 0-2-15,0 0-2 16,0 0-3-16,0 0 0 16,1 0-5-16,2 0-17 0,1-2-48 15,-1-6-77-15,-1-6-65 16</inkml:trace>
  <inkml:trace contextRef="#ctx0" brushRef="#br0" timeOffset="22502.762">17442 9409 346 0,'0'0'469'15,"0"0"-432"-15,0 0-15 16,0 0-11-16,0 0-1 0,0 0-10 16,0 0-2-16,-40 1-9 15,24 27 5-15,-10 9 9 16,-4 10 15-16,-5 6 10 15,-4 2 20-15,3-1-17 16,0-5-18-16,8-7-8 0,7-6-2 16,8-11-4-16,5-8 1 15,7-5-5-15,2-8-12 16,9-4-10-16,7-6 19 16,8-9 19-16,7-11 6 15,9-9-8-15,5-8-5 0,7-4-6 16,4-1-9-16,1 0-6 15,-2 5 2-15,-7 9 10 16,-2 5 3-16,-11 11 1 16,-5 8-2-16,-11 7-5 15,-3 3 0-15,-5 12-6 0,-3 6 15 16,-4 10 12-16,1 4 1 16,-6 3 10-16,0 4 0 15,2 0-12-15,0-2-1 16,5-3-8-16,7-4-6 15,9-7-56-15,12-12-51 0,9-11-46 16,10-12-33-16,5-20-122 16</inkml:trace>
  <inkml:trace contextRef="#ctx0" brushRef="#br0" timeOffset="22843.574">18731 9193 701 0,'0'0'192'16,"0"0"-183"-16,-51 16-11 15,31-4 17-15,4 7-8 0,2 5-5 16,6 2-3-16,1 3-2 16,7 1 2-16,0 0 1 15,11 0-18-15,2-3 5 16,4 0 2-16,4-2 7 15,-1 1 1-15,3-1 3 0,-5 2 2 16,0 3-2-16,-7 0 2 16,-4 4 1-16,-7 3 3 15,-7-1 1-15,-8 2 5 16,-6-1-3-16,-3-2 1 16,2-5-5-16,3-3-4 0,4-4-12 15,4-6-47-15,8-10-78 16,3-7-62-16,7-11-107 15</inkml:trace>
  <inkml:trace contextRef="#ctx0" brushRef="#br0" timeOffset="23314.308">19321 9488 689 0,'0'0'333'0,"0"0"-301"16,0 0-36-16,0 0 6 16,-15 54 6-16,-1-20-2 15,0 5 1-15,-2 3-4 16,5 0 1-16,2-8-12 0,8-6-35 16,3-10-22-16,10-7 23 15,10-11 17-15,11-8 16 16,8-12 16-16,9-7-4 15,-1-4 0-15,0-1 0 16,-4 3 5-16,-9 5 5 0,-11 8-2 16,-7 6-3-16,-9 6-6 15,-3 4-9-15,-4 4-13 16,-2 9 11-16,-4 6 19 16,-1 5 6-16,-1 1 0 15,0 4-2-15,3-2-7 16,5-3-3-16,1-3 0 0,13-4 2 15,7-6 19-15,8-5 9 16,7-6 1-16,9 0-6 16,0-8-12-16,4-3-11 15,-3-1-6-15,-1 2-3 16,-4 0-42-16,-1 5-65 0,-7 0-55 16,-1 1-82-16,-8 2-64 15</inkml:trace>
  <inkml:trace contextRef="#ctx0" brushRef="#br0" timeOffset="23847.507">20252 9723 674 0,'0'0'175'16,"0"0"-131"-16,0 0-26 16,50-16 26-16,-25 5-30 15,6-3-7-15,1-1-2 0,1-2-4 16,-2-3-1-16,-6 1-2 15,-4 0-2-15,-6-1-13 16,-6-1-2-16,-6 1-1 16,-3 0-39-16,-12 3-22 15,-3 4 25-15,-6 6 34 0,-4 7 29 16,-2 1 17-16,0 12-7 16,4 9 3-16,4 3-11 15,7 9-8-15,6 3-2 16,6 4 1-16,5-1 3 15,11 4-2-15,6-4-4 0,5-4-22 16,0-5-25-16,4-7-1 16,0-6-4-16,3-5 39 15,-3-7 10-15,-2-5 28 16,-5-1 30-16,-3 0 7 16,-3 0 2-16,-5-4 4 0,-1-2-8 15,2-4-21-15,3-2-20 16,-2-3-4-16,2-2-12 15,2-4-37-15,1 2-6 16,-5 0-4-16,2 0 15 16,1-2 14-16,-1 3 20 15,-1 0 28-15,3-1 41 0,5 0 32 16,5-1-31-16,6 3-35 16,7 1 6-16,8 4-39 15,4 6-3-15,4 6-9 16,4 7-63-16,-3 0-125 0,-2-1-198 15</inkml:trace>
  <inkml:trace contextRef="#ctx0" brushRef="#br0" timeOffset="44223.36">2762 11417 489 0,'0'0'-7'0,"0"0"43"16,0 0-31-16,0 0-5 15,0 0 5-15,-9 38-4 16,6-22-1-16,1-3 1 16,0-3-1-16,2-3 1 15,0-3-1-15,0-2 2 16,-2-1 4-16,0 0 5 0,0 1-11 16,-1-2-6-16,1 0-10 15,0 0-1-15,2 0 9 16,-2-6 1-16,2 3 1 15,0-1 7-15,0 0 3 0,0 1 7 16,-2 1 7-16,-4 2 8 16,0 0 11-16,-3 5 4 15,-1 6 3-15,-2 2-4 16,-1 4-1-16,1 0-8 16,3 0-10-16,7-3-15 0,2 0-8 15,4-7-5-15,11-4-4 16,2-3 2-16,3-7 1 15,1-7-6-15,0 0-8 16,-4-3 1-16,-5 0 6 16,-3 1 8-16,-4 5 9 0,-5 1 1 15,-2 1 9-15,-5 4-6 16,0 0-1-16,1 3 4 16,1 0-1-16,3 2-5 15,2 0-6-15,0 0-43 16,11 0-44-16,2 0 2 0,5-6-76 15</inkml:trace>
  <inkml:trace contextRef="#ctx0" brushRef="#br0" timeOffset="44464.216">3459 11442 729 0,'0'0'21'0,"0"0"-20"0,0 0 41 15,-6 59-10-15,-1-31-5 16,0 6-18-16,-2 3-9 16,0-4 1-16,5-2-25 15,4-7-42-15,0-11-51 0,6-13-69 16,6-18-112-16</inkml:trace>
  <inkml:trace contextRef="#ctx0" brushRef="#br0" timeOffset="44629.472">3683 11037 566 0,'0'0'119'15,"0"0"-75"-15,0 0-62 16,18 39 60-16,-14-11-33 15,-2 8-1-15,-2 5-11 16,-2 3-34-16,-7-4-94 0,-2-10-129 16</inkml:trace>
  <inkml:trace contextRef="#ctx0" brushRef="#br0" timeOffset="45012.716">3869 11261 677 0,'0'0'-2'15,"0"0"-3"-15,6 38 51 16,-4-14-7-16,-2 6-13 16,-2 7 1-16,-6 3-8 15,-2 3-1-15,1-1-11 0,1-2-4 16,3-8-2-16,5-5-15 16,0-8-30-16,7-8-13 15,6-9 12-15,5-8 10 16,7-13 44-16,6-12 8 15,11-7-6-15,5-10-6 16,6-5-2-16,1 3 1 0,-4 6-2 16,-4 9-3-16,-8 9 21 15,-7 12 1-15,-6 11 0 16,-4 6-9-16,-8 14 7 16,-1 9-7-16,-6 9 2 15,-4 5 7-15,-2 7-2 0,-4 4-2 16,-4 0-3-16,2-1-9 15,1-5-2-15,5-4-25 16,5-8-48-16,11-9-45 16,3-14-51-16,4-10-87 0</inkml:trace>
  <inkml:trace contextRef="#ctx0" brushRef="#br0" timeOffset="45660.354">4749 11575 585 0,'0'0'44'16,"0"0"-55"-16,0 0 28 16,0 0 16-16,0 0-11 15,4 51 2-15,-4-30-4 16,-2 6-1-16,-9 6 3 16,-3 4-1-16,-1-2-11 0,-3 3-2 15,3-5-1-15,4-7 0 16,1-5-2-16,6-4-6 15,0-7 2-15,3-3-3 16,1-3 2-16,0-2 3 16,0-1-5-16,0-1 2 0,0 0-1 15,0 0 6-15,0 0 1 16,0 0-1-16,0 0 6 16,0 0 7-16,0 0 7 15,0 0-4-15,0 0-7 16,0 0-5-16,0 0-3 0,0 0-5 15,0 0-1-15,0 0-2 16,-2-3 0-16,0-5-2 16,0-3-43-16,2-4 17 15,0-6 22-15,6-2 6 16,7-8-1-16,3-5 4 0,5-6-2 16,3-1 10-16,3-2-7 15,0-2 13-15,4 2 0 16,2 2 3-16,5 0-12 15,-1 3-5-15,-2 5-8 16,1 1-3-16,-2 8 9 0,-6 8-14 16,-3 7 12-16,-3 8-1 15,-2 3-8-15,-1 11-2 16,-4 9-3-16,-1 3 11 16,-6 5 2-16,-5 5 7 15,-3 1 3-15,-5-1 1 0,-9-1 4 16,-7 0-7-16,-4-4 3 15,-6-5-15-15,-1-5-23 16,-3-5-1-16,-1-7-35 16,2-6 22-16,6-10-38 15,7-10-51-15,9-9-39 0,10-8-24 16</inkml:trace>
  <inkml:trace contextRef="#ctx0" brushRef="#br0" timeOffset="46108.184">5495 11433 430 0,'0'0'47'0,"0"0"40"16,0 0-25-16,0 0-30 0,0 0-3 15,16 38-9-15,-27-17 0 16,-5 6-16-16,-1 6-4 15,-4 1 10-15,3 1-8 16,5-3 1-16,4-7-6 16,9-6-8-16,0-5-1 15,9-3 6-15,8-5-2 0,6-6 5 16,8-1 22-16,3-11-4 16,11-9-9-16,-1-7-9 15,4-5-6-15,-4-1-2 16,-4-3-14-16,-2 3 8 15,-6 3-2-15,-11 8 13 0,-2 6 5 16,-8 4 5-16,-4 11 12 16,-7 5-7-16,-5 17-12 15,-8 9 15-15,-3 13 2 16,-4 11-2-16,-4 7 8 16,5 1-14-16,4-2-3 0,8-6-2 15,7-8-13-15,5-9-33 16,10-11-16-16,6-10-82 15,6-14 8-15,4-7-42 16</inkml:trace>
  <inkml:trace contextRef="#ctx0" brushRef="#br0" timeOffset="46322.063">6295 11418 546 0,'0'0'83'0,"0"0"-59"16,-13 50 15-16,4-16 32 16,0 8-6-16,2 7-19 15,-3 5-20-15,3 0-15 16,-2-3-11-16,4-4-2 0,-3-7-39 16,3-10-75-16,-1-9-52 15,-4-13-75-15</inkml:trace>
  <inkml:trace contextRef="#ctx0" brushRef="#br0" timeOffset="46506.967">6007 11562 282 0,'0'0'362'0,"0"0"-339"15,16 38-10-15,10-19 7 0,15 1 17 16,12-1-21-16,11-3-7 15,9-6-7-15,5-6-14 16,5-4-45-16,-5-7-69 16,-6-11-193-16</inkml:trace>
  <inkml:trace contextRef="#ctx0" brushRef="#br0" timeOffset="47489.412">8303 11154 613 0,'0'0'224'16,"-14"58"-220"-16,-5-15 21 15,-4 13 3-15,-2 9 12 0,-2 6-19 16,2 3-15-16,2-6-3 16,4-4-4-16,3-9-4 15,5-11-9-15,5-10-1 16,4-10-19-16,0-11-27 15,2-10-53-15,0-6-21 0,0-15 24 16,0-8 31-16,-8-7 40 16,-5-5 47-16,-2 1 23 15,-3 6 6-15,-1 10 44 16,0 7 18-16,-2 12-23 16,-3 6-30-16,-3 15-14 15,1 5-2-15,3 4-1 0,1 5-5 16,9-2-15-16,10-1-4 15,4-3-3-15,12-4 0 16,11-2 1-16,3-4 3 16,9-5-15-16,2-5-34 0,9-6-15 15,-1-1 3-15,4-7-1 16,3-6-5-16,-1-4-4 16,1-3 13-16,-4-2 9 15,-4-1 14-15,-7 0 17 16,-5 0 13-16,-6 6 9 0,-6 0 18 15,-6 5 16-15,-1 3 3 16,-7 1-4-16,1 0 11 16,-2 4-2-16,2-2-3 15,-6 2-1-15,1 0 6 16,-1 1 4-16,2 0-21 16,-2 3-27-16,2-1-10 0,1-1 0 15,2 2 0-15,2-1-1 16,2-2 1-16,3 2 1 15,1-4 0-15,1-2 1 16,3-3 0-16,2-4 1 16,-1-3-1-16,2-3-5 0,-2-3-7 15,-3 1-7-15,-5-4-16 16,-3 2-5-16,-9 1 7 16,0 2 12-16,-11 1-13 15,-5 3-6-15,-3 3 19 16,0 3 14-16,0 6 10 0,-1 5 11 15,1 6 32-15,0 11 5 16,0 10-13-16,-3 8-11 16,2 8-13-16,2 8-2 15,1 6 8-15,5 3 5 16,8-3 9-16,4-2 23 0,8-5-42 16,10-6-12-16,11-9 3 15,9-8-9-15,5-9-14 16,8-9-1-16,5-9-10 15,-2-10-28-15,-3-14-87 16,-6-10-131-16</inkml:trace>
  <inkml:trace contextRef="#ctx0" brushRef="#br0" timeOffset="47845.21">9324 11404 277 0,'0'0'686'16,"-12"68"-676"-16,1-31-3 16,-1 9 18-16,0 3 26 15,5 1-27-15,5-6-22 16,2-7-3-16,9-7 2 15,5-6-7-15,5-10 8 0,8-5-9 16,9-9-6-16,11-6-11 16,9-14 10-16,7-7 0 15,1-8-1-15,3-4 6 16,-4 1 8-16,-9 1 1 16,-10 6-12-16,-8 7-43 0,-10 5-22 15,-7 9-22-15,-8 3-16 16,-7 3-68-16,-4 4-59 15</inkml:trace>
  <inkml:trace contextRef="#ctx0" brushRef="#br0" timeOffset="48030.159">9990 11593 427 0,'0'0'164'0,"0"0"-96"16,0 0-3-16,18 53-8 15,-18-29 13-15,-2 4-3 0,-5 1 0 16,0-1-31-16,0-1-31 16,5-8-19-16,0-10-97 15,2-9-116-15,5-18-132 16</inkml:trace>
  <inkml:trace contextRef="#ctx0" brushRef="#br0" timeOffset="48187.081">10234 11214 659 0,'0'0'-19'15,"0"0"2"-15,18 47 8 16,-3-26-4-16,1-5-61 16,4-6-84-16,2-10-211 15</inkml:trace>
  <inkml:trace contextRef="#ctx0" brushRef="#br0" timeOffset="48470.924">10578 11393 632 0,'0'0'258'15,"-66"58"-237"-15,33-24 18 16,4 9-30-16,6 2-5 15,6 3-7-15,11-2-1 16,6-3-6-16,8-5-1 0,13-4-2 16,8-7 2-16,7-10-9 15,10-4-1-15,4-9 14 16,8-4 1-16,-2 0 1 16,2-6 7-16,-5-1-1 15,-3 3-4-15,-4 1-38 0,-5 2-107 16,-8-3-87-16,-6-4-185 15</inkml:trace>
  <inkml:trace contextRef="#ctx0" brushRef="#br0" timeOffset="48869.7">11279 11420 774 0,'0'0'209'0,"50"-9"-208"16,-25 1 0-16,-3 2 2 16,4 2 6-16,-8 0-10 15,-6 1-27-15,1-3-20 0,-6 2 3 16,-3-3 9-16,-4-2 13 15,-4-4 16-15,-12 2-3 16,-6 1 9-16,-14 3-7 16,-5 7-4-16,-5 4 23 15,-8 15 29-15,-4 13 10 0,-2 15 3 16,6 10-8-16,7 9-1 16,12 6-13-16,12-1-18 15,19-3-10-15,21-10-6 16,24-8-17-16,21-15-46 15,23-12-22-15,18-10-13 0,10-13-73 16,9-8-139-16</inkml:trace>
  <inkml:trace contextRef="#ctx0" brushRef="#br0" timeOffset="69185.709">2627 12843 255 0,'0'-4'134'16,"0"-2"-113"-16,0 2 52 16,0 0-23-16,0 1-18 15,0 0-9-15,-2 0-10 0,0 1-2 16,-2 1 0-16,-3 1-3 16,1 1-6-16,-4 4-6 15,-1 5 4-15,1 1 1 16,0 3 2-16,3-1-8 15,-1 0 15-15,3-2-15 0,3-1 10 16,-1-3-5-16,3 0-3 16,0-1 5-16,0-4-5 15,0-1 1-15,3-1 1 16,-1-1-1-16,3-5 5 16,-3-3 3-16,2 1-4 0,-2-1 1 15,1-2 3-15,-1 2-6 16,0-1 6-16,2-1-5 15,0 1-4-15,0 0 2 16,-2 0 1-16,0 4-1 16,-2 0 3-16,0 3 1 0,0 1 1 15,0 1 8-15,-2 1-2 16,-2 0 3-16,-2 3-6 16,2 4 3-16,2 0-5 15,0 1 6-15,2 2 1 16,0-1-2-16,8-1-2 0,4-1-2 15,1 0 1-15,1-4-7 16,-1 0 0-16,1-3-1 16,-1 0-5-16,-4 0 2 15,0-3 0-15,-2-4-2 16,-5 2 7-16,-2-3-1 0,0 1 0 16,0 0-7-16,-4 0 6 15,1 0 3-15,-2 3 1 16,3 1 0-16,2 0 1 15,-2 0 5-15,2 3 7 16,-2 0 11-16,-1 6-10 0,-3 5-11 16,2 6-2-16,-3 3-7 15,0 3 8-15,0-3-7 16,7-2-16-16,0-4-45 16,0-13-60-16,2-8-144 15</inkml:trace>
  <inkml:trace contextRef="#ctx0" brushRef="#br0" timeOffset="79970.67">3452 12697 542 0,'-4'12'48'0,"-2"4"-48"16,-1 10 19-16,2 2 6 16,0 6-19-16,-3 4 0 15,-1 5-1-15,-3 2-4 16,-1 1 1-16,-3-1 0 0,1-4-5 15,-1-5-19-15,5-9-14 16,3-11-3-16,5-15 18 16,3-12 25-16,3-19 2 15,8-15-12-15,9-15 5 16,5-13 6-16,6-9-6 0,5-5 3 16,1 2-19-16,3 3-8 15,1 5 14-15,-1 9 11 16,-2 8 3-16,-3 12 0 15,-1 7-1-15,-3 11 0 16,-6 11 0-16,-3 10-2 0,-6 9 1 16,-5 12 11-16,-6 15 28 15,-5 6 10-15,0 11-18 16,-9 0-10-16,-1 0 21 16,0-3 4-16,3-4-24 15,-2-7-18-15,2-7-4 0,3-6-3 16,2-4-2-16,-1-5-6 15,1-4-6-15,2-4-1 16,3-4-12-16,10-8-4 16,7-4 22-16,5-3 10 15,6-1-2-15,7 0 2 0,2 8-3 16,-2 6 3-16,0 6-1 16,-2 7-6-16,-5 12-2 15,-6 9-2-15,-6 9 2 16,-9 8 5-16,-10 5 1 15,-7 8 9-15,-15 1 3 0,-12 2 26 16,-7 0 5-16,-3-5-5 16,-5-6 10-16,2-6 5 15,2-7-11-15,5-8-15 16,4-9-15-16,5-8-9 16,4-5-11-16,5-5-26 0,2-2-25 15,6-3-24-15,5-4-38 16,5-3-79-16,4-3-87 15</inkml:trace>
  <inkml:trace contextRef="#ctx0" brushRef="#br0" timeOffset="80404.439">4538 12915 787 0,'0'0'157'16,"0"0"-190"-16,0 0 35 15,-40 32-6-15,22-14-7 16,-1 6-13-16,-2 5-5 0,6 0 18 16,3 0-2-16,6-5-9 15,4-4 3-15,2-6-6 16,10-7-5-16,7-7 9 15,8-7 17-15,6-13 8 16,4-7-4-16,3-10 5 16,2-4-5-16,3-4 1 0,-3-1-2 15,-4 6-12-15,-7 5-15 16,-5 8-7-16,-7 11 6 16,-9 9 9-16,-8 7 6 15,0 10 0-15,-12 10 45 16,-3 7 9-16,1 3 1 0,-1 4 13 15,4 0-11-15,2-3-24 16,9-2-18-16,0-4-12 16,9-3-44-16,5-7-50 15,4-8-46-15,-3-7-162 16</inkml:trace>
  <inkml:trace contextRef="#ctx0" brushRef="#br0" timeOffset="80562.132">5107 12945 44 0,'0'0'782'0,"0"0"-763"15,6 51-24-15,-8-25 11 16,0 4-7-16,-3 1-54 16,3-8-107-16,2-15-77 15</inkml:trace>
  <inkml:trace contextRef="#ctx0" brushRef="#br0" timeOffset="80740.033">5364 12515 794 0,'0'0'-53'16,"-13"51"16"-16,8-21 10 15,-2 0-20-15,4-6-106 16,-1-9-143-16</inkml:trace>
  <inkml:trace contextRef="#ctx0" brushRef="#br0" timeOffset="80967.907">5692 12425 607 0,'0'0'129'0,"0"0"-131"16,11 39 23-16,-9-11 37 15,0 15-1-15,-2 12-32 0,0 10-20 16,-4 5 0-16,-4 2-3 16,3 0-9-16,-1-4-30 15,2-10-46-15,4-11-56 16,0-16-61-16,0-15-110 15</inkml:trace>
  <inkml:trace contextRef="#ctx0" brushRef="#br0" timeOffset="81400.684">6414 12357 782 0,'0'0'206'16,"0"0"-213"-16,16 47 1 0,-18-13 30 15,-6 13 38-15,-3 10-30 16,-2 10-15-16,-7 6-8 16,2 0-4-16,1-5-4 15,2-4 1-15,2-10 0 16,1-9 3-16,4-15-6 0,4-7-4 15,1-12-3-15,3-8-19 16,0-4-8-16,0-13 11 16,-2-8 18-16,0-2-15 15,-6-4-18-15,-4 2 17 16,-5 6-7-16,-4 12 10 16,-6 8 3-16,-2 15 11 0,-2 18 35 15,-1 9 23-15,5 8 8 16,8 7-12-16,7 2-13 15,12-3-2-15,20-6-1 16,23-10-18-16,23-12-15 0,22-14-2 16,24-14-43-16,13-20-74 15,0-21-162-15</inkml:trace>
  <inkml:trace contextRef="#ctx0" brushRef="#br0" timeOffset="96286.538">3448 13505 204 0,'0'0'18'15,"0"0"2"-15,0 0-14 16,0 0 12-16,0 0 16 0,36-41 21 16,-28 38 8-16,6 0-20 15,7 3-7-15,3 0-1 16,11 1-12-16,10 2-8 15,9 3-7-15,9-2-4 16,10 3 0-16,8 0 1 0,6 2 9 16,9 1 6-16,7 1 7 15,9 5-11-15,9 2 9 16,6 4 11-16,5 2-14 16,11 3-10-16,6 1-4 15,8-1-4-15,6 0-4 0,0-1 3 16,5 0-1-16,-5 0 0 15,-4 5-3-15,-7 2 1 16,-11 1 0-16,-7 4-5 16,-7 2-10-16,-9 2-31 15,-15-1-32-15,-18-4-94 0,-22-8-219 16</inkml:trace>
  <inkml:trace contextRef="#ctx0" brushRef="#br0" timeOffset="202087.99">3048 15750 204 0,'0'0'210'0,"0"0"-259"15,0 0 26-15,0 0 44 16,0 0 17-16,0 0-6 0,0 0 6 16,0 0 13-16,0 0 14 15,0 0-4-15,0 0-23 16,-38 11-13-16,27 12-12 15,6 6-9-15,-1-2-4 16,3-2 3-16,1-2-2 0,2-6-4 16,0-3 4-16,5-4-9 15,1-3 5-15,4-7-7 16,-1 0-13-16,1-4-3 16,-1-6 12-16,1-1 14 15,-4-3 12-15,-2 1 12 0,-4 1 21 16,0 2 3-16,-6 0 2 15,-3 3-17-15,-5 0-15 16,3 2 0-16,-5 2-8 16,5 0-8-16,1 2-2 15,0 0 0-15,6 1-6 16,0 0-4-16,3 2 0 0,1 2 0 16,1 3-3-16,9-4-30 15,4-3-43-15,1-3-61 16,6-14-88-16</inkml:trace>
  <inkml:trace contextRef="#ctx0" brushRef="#br0" timeOffset="202656.674">3589 15780 6 0,'0'0'831'16,"5"45"-836"-16,-10-12 4 15,-4 14 17-15,-2 11-7 16,-5 15 4-16,-4 6 11 15,-7 8-20-15,-4 4 18 0,0-5 1 16,0-7-21-16,1-14 1 16,8-14-12-16,4-14-19 15,7-17-21-15,4-13 14 16,3-9 43-16,2-20 3 16,2-15-31-16,8-14-23 0,5-16 36 15,12-14 5-15,6-10-4 16,12-5 3-16,4 2 0 15,7 3 1-15,2 4 3 16,6 15-1-16,1 11 5 16,-3 14-4-16,-6 13-2 0,-5 12 2 15,-11 11-5-15,-7 8-6 16,-8 6 8-16,-7 11 9 16,-8 6-2-16,-8 7 32 15,-2 9-6-15,-12 1-5 16,-5 0-9-16,-2-3-5 15,-4-3-6-15,1-6 5 0,4-7-1 16,0-6-25-16,2-3-33 16,-2-6-23-16,2-3-48 15,0-3-57-15,2-10-69 16</inkml:trace>
  <inkml:trace contextRef="#ctx0" brushRef="#br0" timeOffset="202878.606">4146 16043 469 0,'0'0'651'0,"51"-36"-671"16,-27 11 41-16,5-9 6 15,3 0-26-15,-3 1-3 16,-4 6-31-16,-4 3-40 0,0 2-38 15,-5 3-40-15,-3 3-47 16,-2 4-48-16,-2 4-77 16</inkml:trace>
  <inkml:trace contextRef="#ctx0" brushRef="#br0" timeOffset="202991.532">4465 15748 342 0,'0'0'147'0,"0"0"-73"16,0 0 58-16,44 19-68 15,-21-10-34-15,4-2-22 16,4 0-10-16,5-3-9 15,-1-1-61-15,-1-3-119 16,-3-6-196-16</inkml:trace>
  <inkml:trace contextRef="#ctx0" brushRef="#br0" timeOffset="203304.763">4941 15919 925 0,'0'0'56'0,"-24"43"-59"15,14-20 27-15,6 1-16 16,4 1-4-16,2-3-12 16,12-1-14-16,5-7-14 15,6-7-24-15,6-7 33 0,7-11 22 16,3-11 6-16,3-10-2 16,2-11-1-16,-4-2 0 15,-4 1 5-15,-7 3-6 16,-11 6 3-16,-11 6 6 15,-9 7 23-15,-17 9 3 0,-8 2-32 16,-6 3 6-16,-3 2-7 16,-1 3-4-16,0 3-18 15,7 0-24-15,3 4-34 16,5-3-41-16,9-1-84 16,7-8-136-16</inkml:trace>
  <inkml:trace contextRef="#ctx0" brushRef="#br0" timeOffset="203716.524">5819 15229 602 0,'0'0'356'16,"-18"54"-360"-16,1-20 7 15,-1 9 3-15,0 6 0 0,-2 3-7 16,-1 2 4-16,4-3-3 16,3-4-5-16,1-5 0 15,4-8-4-15,4-3 0 16,5-8-5-16,3-5-15 0,10-6-8 16,2-5 4-16,8-4-3 15,6-3 22-15,0-6 11 16,5-1 3-16,3-3-2 15,-3 3 0-15,0 3-11 16,-5 4 5-16,-3 1 6 16,-5 11 1-16,-8 6 26 0,-5 10 22 15,-8 8 13-15,-8 7 10 16,-14 6-19-16,-7 5-10 16,-8 0-17-16,-5-4-23 15,0-9-9-15,0-17-53 16,1-19-93-16,6-20-113 0</inkml:trace>
  <inkml:trace contextRef="#ctx0" brushRef="#br0" timeOffset="203945.452">6410 14965 918 0,'8'68'123'16,"-8"3"-78"-16,-2 16 40 15,-5 16-55-15,-5 4-23 16,-2 1-14-16,0-2-87 16,-2-9-96-16,1-13-124 15,3-17-187-15</inkml:trace>
  <inkml:trace contextRef="#ctx0" brushRef="#br0" timeOffset="204322.307">6651 15736 254 0,'0'0'526'0,"42"0"-522"15,-19 0 43-15,8 0-15 16,2 0-7-16,-1 0-17 15,1-3-8-15,-2-1 0 16,3-3-3-16,-5-2-6 0,-2-1 2 16,-4-3 2-16,-3 0-13 15,-5-2 1-15,-6 1 1 16,-4-3 6-16,-8 0 9 16,-8 0 0-16,-12-2-14 15,-5 4-17-15,-4 4 20 0,-4 6 7 16,-1 5 11-16,-1 17 33 15,2 13 25-15,5 14 18 16,6 14 15-16,5 9-33 16,11 7-28-16,9-2-25 0,13-2-11 15,16-9-7-15,15-14-45 16,12-16-28-16,17-15-6 16,5-16-43-16,7-16-51 15,0-17-97-15</inkml:trace>
  <inkml:trace contextRef="#ctx0" brushRef="#br0" timeOffset="205126.872">7856 15550 988 0,'0'0'29'0,"-11"40"-20"16,-1-9 12-16,-3 9 13 15,-2 5-12-15,0 5-19 16,1-2-3-16,1-5 0 15,3-9-11-15,6-7-4 16,2-10-17-16,4-7-21 0,4-7-43 16,10-3 20-16,3-12 61 15,8-5 37-15,2-7-6 16,6-7-12-16,3-4 0 16,-1 2-2-16,-3 3 2 15,-3 4-4-15,-2 9-3 0,-5 6 1 16,-6 7 6-16,-2 4-2 15,-2 4 6-15,-5 9 10 16,0 5-3-16,-6 6 1 16,-1 2 1-16,0 0-5 15,-3-4 3-15,-2-2-6 16,3-6-4-16,2-6-3 0,4-2-18 16,8-6-16-16,9-2 7 15,6-11 23-15,10-7 4 16,5-7 0-16,4-6 0 15,4-1-8-15,0 3-1 16,-4 1-3-16,-3 9 6 0,-5 5 3 16,-5 5 4-16,-4 8 14 15,-2 3-1-15,-7 11-2 16,-4 8 2-16,-5 6 1 16,-4 5 11-16,0 7 6 15,-5 1-6-15,0 2-19 0,0-3-7 16,3-3-3-16,3-5-53 15,6-8-72-15,2-14-56 16,8-7-70-16,1-16-100 16</inkml:trace>
  <inkml:trace contextRef="#ctx0" brushRef="#br0" timeOffset="205589.595">9572 15319 1073 0,'0'0'8'0,"0"0"-24"16,0 0-28-16,0 0-31 15,-4 41-77-15,4-33-104 16,0-5-116-16</inkml:trace>
  <inkml:trace contextRef="#ctx0" brushRef="#br0" timeOffset="205752.508">9463 15762 1250 0,'0'0'-126'16,"-36"15"-128"-16,11-29-474 16</inkml:trace>
  <inkml:trace contextRef="#ctx0" brushRef="#br0" timeOffset="-189453.988">12819 14458 704 0,'0'0'30'0,"-60"32"-44"0,24-3 13 16,-2 12 15-16,3 7 1 15,0 6 21-15,5 6 13 16,5 4-19-16,7 1-8 15,8 2 8-15,7-2-10 16,5-2-15-16,16-6-11 0,16-9-13 16,11-13-31-16,15-13-17 15,5-17-29-15,3-9-49 16,1-17-109-16</inkml:trace>
  <inkml:trace contextRef="#ctx0" brushRef="#br0" timeOffset="-189141.163">13405 14760 633 0,'0'0'190'15,"-51"37"-170"-15,20-7 3 0,-2 10-6 16,3 8-17-16,1 5 5 16,9-1-5-16,7-1 0 15,9-7-3-15,10-12 0 16,13-14-7-16,15-14-5 15,9-12 4-15,10-22 5 0,5-14 8 16,4-10-4-16,-1-7 3 16,-9 0 2-16,-8 4 5 15,-13 7 2-15,-14 8 3 16,-11 10 3-16,-12 11-8 16,-17 14-7-16,-10 7-28 0,-8 19-38 15,-6 10-17-15,1 8 23 16,8 3-32-16,3-2-60 15,14-8-108-15</inkml:trace>
  <inkml:trace contextRef="#ctx0" brushRef="#br0" timeOffset="-188580.468">13938 14738 398 0,'0'0'121'0,"0"0"-68"0,0 0 17 15,35 41-31-15,-49-4 15 16,-8 12-4-16,-6 11-12 16,-2 5-11-16,-3 2-7 15,4-2-7-15,2-8-11 16,7-11-3-16,7-14-4 16,8-12-12-16,5-13-20 0,7-8-22 15,12-19 44-15,8-10 19 16,8-10 0-16,7-8-3 15,4-6 0-15,3 0 0 16,0 5-2-16,-2 4 2 16,-2 10 0-16,-5 7 0 0,-4 11 5 15,-9 9 2-15,-8 8 1 16,-5 11 1-16,-7 11 7 16,-7 8 13-16,-4 7 0 15,-5 4-5-15,-5 0-1 16,4-2-7-16,5-7-11 0,5-5-9 15,2-10-21-15,14-8-29 16,11-9-7-16,8-10 2 16,10-14 3-16,2-9 0 15,8-9 16-15,2-4 26 16,1-2 14-16,-2 2 3 0,-3 4 20 16,-4 9 34-16,-7 7-2 15,-6 8-8-15,-9 11-10 16,-8 7-14-16,-9 11-16 15,-10 16 3-15,-4 13 7 16,-13 7 0-16,0 5-10 0,-3 2-8 16,1-3-36-16,6-8-49 15,9-13-77-15,4-13-69 16,12-13-43-16</inkml:trace>
  <inkml:trace contextRef="#ctx0" brushRef="#br0" timeOffset="-188202.976">15030 14997 369 0,'0'0'181'0,"0"0"-104"16,37 9 20-16,-37 19-44 16,-12 14 8-16,-11 13-6 15,-8 12-22-15,-11 8-3 0,-3 3 11 16,3-4 1-16,3-9-11 16,9-11-17-16,9-12-13 15,10-17-15-15,9-16-38 16,9-14-24-16,14-22 18 15,10-17 34-15,13-17 2 0,9-18 4 16,10-12 7-16,6-7 9 16,4 1 3-16,4 6-3 15,-2 10 2-15,-3 13-1 16,-6 17 0-16,-11 14 2 16,-12 13-2-16,-10 14-1 0,-13 10-4 15,-11 7 1-15,-9 14 17 16,-11 12 41-16,-10 5 1 15,-7 7-20-15,-3 0-14 16,-3 0-13-16,0-5-5 16,3-7-19-16,4-8-39 0,3-9-41 15,5-12-41-15,8-8-63 16,9-17-232-16</inkml:trace>
  <inkml:trace contextRef="#ctx0" brushRef="#br0" timeOffset="-187840.18">15875 14776 571 0,'0'0'295'0,"-32"50"-289"0,12-19-4 16,2 4 23-16,1 2 13 15,5 0-19-15,8-4-19 16,4-6-4-16,8-6-3 15,11-4 0-15,2-7-8 16,8-8-2-16,6-4-9 16,5-15-5-16,7-6-4 0,-2-7 6 15,4-2 2-15,-6-2 12 16,-1 3 15-16,-6 5 0 16,-10 9 4-16,-6 4 4 15,-6 12 9-15,-7 2 5 16,-7 18 3-16,-10 9 11 0,-3 12 12 15,-9 8-11-15,2 3-16 16,2 0-9-16,7-4-13 16,7-7-48-16,10-17-89 15,12-16-60-15,13-12-74 16</inkml:trace>
  <inkml:trace contextRef="#ctx0" brushRef="#br0" timeOffset="-187662.28">16926 14615 416 0,'0'0'399'0,"0"0"-365"16,17 40-20-16,-30 0 17 15,-7 11 6-15,-5 7-25 16,-5 5-9-16,2-4-3 16,2-6-9-16,5-10-52 15,1-11-91-15,6-12-79 0,3-13-71 16</inkml:trace>
  <inkml:trace contextRef="#ctx0" brushRef="#br0" timeOffset="-186957.667">16604 14802 349 0,'0'0'252'0,"0"0"-207"16,0 0 2-16,0 0-24 15,-3 46 4-15,22-20 12 16,9 2-16-16,8-1-18 15,8-5-4-15,6-5-6 0,1-9-19 16,5-4-39-16,2-4-38 16,0-8-38-16,-2-5-31 15,0 0 45-15,-2-1 106 16,-3-1 24-16,-3 2 20 16,-8 3 19-16,-5 1 8 0,-10 4 10 15,-3 3-4-15,-6 2 1 16,-2 0 1-16,0 4-28 15,0 2-13-15,4-2-11 16,0 2-6-16,1-2 3 16,4-2 4-16,-2-2 3 15,1 0 4-15,2-4 8 0,-1-4-1 16,0-2-13-16,-2-4-8 16,-3 0-8-16,-3-3-26 15,-2-2-7-15,-5-2 12 16,-4 3 8-16,-4-1 12 15,-4 5 9-15,-9 4 10 0,-12 10 0 16,-6 7 2-16,-7 14 5 16,-3 9 18-16,2 10 24 15,7 8 5-15,9 2-43 16,11 1-23-16,12-2-3 0,12-6-5 16,13-7-44-16,9-7-44 15,11-10-23-15,1-9-15 16,4-8 23-16,-4-4 64 15,2-8 64-15,-4-4 81 16,-1-3-5-16,-9 0-32 0,-1 0 0 16,-4 0 8-16,-8 1 1 15,0 1-12-15,-2-1-22 16,-2-2-20-16,3-1-11 16,0-1-5-16,3-4-1 15,3 0-1-15,3 0 2 16,-1 1 2-16,2 3 8 0,-2 6 4 15,-1 3-7-15,-1 4-5 16,0 5-8-16,1 2-12 16,-2 0-7-16,2 5-19 15,4-3-50-15,-4-2-94 16,3-2-151-16</inkml:trace>
  <inkml:trace contextRef="#ctx0" brushRef="#br0" timeOffset="-186630.68">19046 14554 695 0,'0'0'205'15,"0"0"-172"-15,-38 0-10 16,11 10-26-16,-4 9 0 16,-4 5-21-16,5 3-19 15,6 1-18-15,8-1 5 0,5-1 17 16,11-2 19-16,7-3 9 15,8 1 16-15,10 0 23 16,6 0 5-16,3 0 1 16,3 0-2-16,-2 3-2 15,-2-1-1-15,-9 1-5 0,-3 2-6 16,-11 2-8-16,-10 1-5 16,-7 4 2-16,-12 0-3 15,-9 1-8-15,-2-4-30 16,1-4-13-16,6-10-16 15,11-10-32-15,11-10-29 0,10-18-80 16</inkml:trace>
  <inkml:trace contextRef="#ctx0" brushRef="#br0" timeOffset="-186160.943">20705 14676 876 0,'0'0'188'0,"0"0"-143"16,0 0 15-16,0 0-31 16,-63 42-30-16,28-24-4 15,-1 4-17-15,0 3-9 16,2 1 5-16,7-1-16 0,8-1 21 15,8-1-2-15,11-3-9 16,6-3 5-16,13-6 12 16,9-4 19-16,8-7 7 15,4 0 2-15,7-14-2 16,-1-3-7-16,2-7-4 0,-4-2-10 16,-4-2-5-16,-6-2-12 15,-5-1-11-15,-6 4 0 16,-7 6 0-16,-7 2 13 15,-3 7 23-15,-5 7 27 16,-1 5 34-16,-3 9-14 0,-4 9-16 16,-5 5 7-16,0 4-6 15,2 6-10-15,1-2-13 16,9-3-11-16,3-4-32 16,12-7-51-16,5-9-31 15,7-8-44-15,3-6-16 16,1-10-38-16</inkml:trace>
  <inkml:trace contextRef="#ctx0" brushRef="#br0" timeOffset="-185863.095">21112 14821 376 0,'0'0'108'0,"0"0"21"16,0 0-23-16,0 0-15 0,0 0-20 16,0 0-7-16,0 0-13 15,40-4-14-15,-22-9-18 16,6-8-12-16,5-4-6 15,1-4-5-15,3-2-7 0,0-2-10 16,-3 2-6-16,-1 2-1 16,-3 5 15-16,-6 7 9 15,-2 3 4-15,-4 7-4 16,-4 4 2-16,2 3 1 16,1 3 2-16,1 8 1 0,6 2 3 15,2 3 0-15,7 2-1 16,8 1-3-16,6-2 0 15,8 0-4-15,7-4-13 16,4-5-62-16,-3-5-131 16,-3-3-196-16</inkml:trace>
  <inkml:trace contextRef="#ctx0" brushRef="#br0" timeOffset="-185122.506">22283 14848 704 0,'0'0'267'16,"0"0"-280"-16,45-1 0 0,-13-3 26 15,11-1-8-15,5-3-4 16,5-1-1-16,-2-1-5 16,-4-4 1-16,-6 0-4 15,-6-3-1-15,-8 3-4 16,-7-2 5-16,-9-1 8 0,-9 0 0 15,-4-1 0-15,-13 3-5 16,-12 1-8-16,-8 4 2 16,-9 6 6-16,-6 5 5 15,-4 12 5-15,2 7 10 16,4 7 3-16,6 7 21 0,12 5-8 16,14 5-23-16,12 4-9 15,11 2 4-15,24-2-4 16,18-4-2-16,20-9-5 15,17-11-45-15,16-15-58 16,7-9-73-16,5-20-64 0</inkml:trace>
  <inkml:trace contextRef="#ctx0" brushRef="#br0" timeOffset="-184801.685">24799 13972 921 0,'0'0'43'16,"0"0"-32"-16,-56 34-2 16,32-7-2-16,-5 4-4 15,-2 8-1-15,2-2-6 16,3-2-15-16,4-9-64 16,3-8-67-16,3-14-57 15,7-8-162-15</inkml:trace>
  <inkml:trace contextRef="#ctx0" brushRef="#br0" timeOffset="-184645.772">24413 13894 716 0,'0'0'126'0,"-39"54"-119"16,24-16-5-16,5 9 10 15,3 7-8-15,7 2-7 16,6-5-44-16,5-9-165 0,2-9-391 15</inkml:trace>
  <inkml:trace contextRef="#ctx0" brushRef="#br0" timeOffset="-184445.882">24836 14980 1362 0,'0'0'-12'16,"0"0"6"-16,48-46-1 0,-19 16-34 15,5-6-108-15,0 1-83 16,-3-2-90-16,-2 0-80 16</inkml:trace>
  <inkml:trace contextRef="#ctx0" brushRef="#br0" timeOffset="-184310.955">25186 14672 407 0,'0'0'402'16,"0"0"-367"-16,36 23 21 16,-16-16-10-16,0 3-7 15,8-3-29-15,4-1-10 16,1-5-19-16,6-1-54 0,-1-14-90 16,-2-5-134-16</inkml:trace>
  <inkml:trace contextRef="#ctx0" brushRef="#br0" timeOffset="-183962.139">25729 14593 683 0,'0'0'42'0,"0"0"-35"16,0 0 38-16,47 0 19 15,-28-5-23-15,4 1-6 0,1 0-9 16,3-3-1-16,-1 0-18 15,-1 0-5-15,-2-2-2 16,-2-1-3-16,-3 2-16 16,-9-2-15-16,-3 0-14 15,-6-3 9-15,-6 2 15 0,-12-1 3 16,-5 2 16-16,-9 6 20 16,-7 4 17-16,-3 7 14 15,-1 12-4-15,0 9-7 16,5 13-2-16,7 7-1 15,9 8-12-15,15 2-5 0,7 0-11 16,8-2-3-16,16-8-7 16,13-12-32-16,6-14-66 15,6-15-77-15,5-10-94 16</inkml:trace>
  <inkml:trace contextRef="#ctx0" brushRef="#br0" timeOffset="-183578.369">26342 14709 692 0,'0'0'132'16,"-41"81"-84"-16,7-24 27 0,-3 14-5 15,-10 6-30-15,2 5-26 16,-2 0-7-16,2-4-3 16,2-11-3-16,8-13 0 15,5-13-17-15,9-14-11 16,5-15 14-16,6-12-6 0,10-19-13 15,4-15-4-15,15-11 26 16,8-15 6-16,14-8 7 16,11-6-2-16,10-1 0 15,10 2-3-15,6 2-3 16,5 6-20-16,2 7-13 0,-5 9 14 16,-8 10 7-16,-16 10 10 15,-12 9 5-15,-16 9-2 16,-16 7 0-16,-12 4 11 15,-11 4 36-15,-12 7 15 16,-12 2-24-16,-5 4-7 16,-5-1-3-16,3-3-19 0,4-6-25 15,7-7-62-15,9-4-90 16,8-11-163-16</inkml:trace>
  <inkml:trace contextRef="#ctx0" brushRef="#br0" timeOffset="-183216.388">26743 14574 1252 0,'0'0'4'0,"0"0"9"16,0 0-6-16,34-48-9 15,-10 27-54-15,4-1-49 16,2 0-53-16,2 0 7 0,-5 4-63 16,-3 1-7-16,-2 4 2 15,-5 6 76-15,-2 1 187 16,-2 3 76-16,0-1 45 16,2 3-25-16,2-1-10 15,2 0-11-15,1 0-35 0,0 1-31 16,2-1-27-16,1 0-16 15,1-1-8-15,0-2-3 16,-1 2-7-16,2-1-13 16,0 1-21-16,-5 1-49 15,-1-1-110-15,-10 1-165 0</inkml:trace>
  <inkml:trace contextRef="#ctx0" brushRef="#br0" timeOffset="-182631.715">27470 14561 177 0,'0'0'532'0,"-37"-6"-529"15,19 2 20-15,1 3-17 0,-2 1-7 16,1 0-3-16,-2 7-2 16,0 0 1-16,-1 3 7 15,2 0 6-15,2 2 29 16,4 1 20-16,4 2-12 16,5 0-21-16,4 4-11 0,11-3-9 15,4-3-4-15,10-2 1 16,4-7 0-16,6-4 2 15,7-7 1-15,0-7-3 16,4-5-2-16,-1-3-2 16,-2-1 4-16,-2-1-2 0,-6 0-1 15,-6 2-1-15,-13 1 3 16,-5 2 3-16,-11 1 2 16,-7 1 1-16,-12 3-22 15,-11 1-11-15,-9 7-9 16,-3 6-8-16,-3 6-19 0,3 7-43 15,6 0-35-15,10-5-149 16</inkml:trace>
  <inkml:trace contextRef="#ctx0" brushRef="#br0" timeOffset="-181892.126">28355 14363 605 0,'0'0'126'0,"0"0"-81"16,0 0 18-16,-53-36-44 15,26 36-19-15,-6 3-16 0,-2 8-16 16,-4 7 14-16,-4 5 18 16,1 3 4-16,2 2 5 15,5 1-2-15,7-1-4 16,8 1 4-16,11-6 1 16,9-1-4-16,7-5-5 0,15-1 22 15,7-8 6-15,9-3 5 16,7-5-7-16,6-5-11 15,0-9-11-15,3-3-2 16,0-3-17-16,-2-3-18 16,-6 1-9-16,-3-1 2 15,-10 3 7-15,-7 6 18 0,-10 1 15 16,-5 7 6-16,-7 6 19 16,-4 2 8-16,0 12-19 15,-6 12-11-15,-7 10 26 16,-5 11-12-16,-4 8-8 15,-9 7 3-15,-3 3 1 0,-4-2-5 16,-2-1 3-16,-6-5 13 16,0-3 7-16,-8-10-7 15,-2-3-2-15,-4-9 4 16,-2-10-6-16,2-9-16 16,2-10-16-16,5-8-36 0,8-16-43 15,13-8-31-15,13-10-38 16,14-6 9-16,10-4-37 15,17 1-31-15</inkml:trace>
  <inkml:trace contextRef="#ctx0" brushRef="#br0" timeOffset="-181564.311">28689 14655 1152 0,'0'0'57'0,"0"0"1"16,19-41-25-16,-10 14-24 16,3-3-25-16,-1-4-70 15,5 1-32-15,-1 1-24 16,3 2-45-16,-3 6-14 0,0 5 28 16,1 5 63-16,0 6 108 15,-1 3 75-15,2 4 42 16,1 1 6-16,8 4-18 15,1 6-5-15,5 2-24 16,7 2-52-16,2 1-18 0,1-1-6 16,2-1-33-16,-1-3-35 15,-2-3-45-15,1-4-18 16,-5-3-15-16,-4-1-17 16,-5-5-4-16</inkml:trace>
  <inkml:trace contextRef="#ctx0" brushRef="#br0" timeOffset="-181251.488">29417 14441 161 0,'0'0'203'0,"0"0"-56"15,-55 11-81-15,23 1 34 16,-4 3 12-16,0 4-25 16,-2 3-18-16,5-2-8 15,4 2-6-15,8-3-16 16,7-2-21-16,7-2-17 0,7-3-5 16,6-3-2-16,10-4 1 15,8-5 1-15,7 0-10 16,7-11-1-16,3-6-20 15,4-4-16-15,-1-3 5 16,-3 0 12-16,-4 2 23 0,-8 5 12 16,-6 5 7-16,-8 4 18 15,-8 4 1-15,-5 4-9 16,-2 7-2-16,-12 10 2 16,-6 6 8-16,-3 8 0 15,-5 8-14-15,-1 4-9 0,3-1-6 16,8-4-38-16,6-2-57 15,8-11-71-15,7-10-51 16,14-13-34-16</inkml:trace>
  <inkml:trace contextRef="#ctx0" brushRef="#br0" timeOffset="-180682.794">29768 14591 174 0,'0'0'373'15,"40"-18"-264"-15,-32 15 28 16,-3 3-64-16,-5 7-6 15,-4 9-25-15,-4 2-11 16,-1 6-3-16,-3 5-17 0,1-2-7 16,2 0-4-16,3-3-6 15,6-4-6-15,1-5-14 16,12-2-5-16,8-6-14 16,8-7 19-16,10 0 19 15,5-11 1-15,7-6-9 0,-1-4-9 16,1-1 2-16,-6 2 6 15,-5 1 13-15,-9 4 4 16,-8 7 11-16,-8 3 10 16,-6 5-2-16,-7 3-8 0,-2 7-4 15,-11 7 18-15,-3 3 13 16,-4 5-12-16,-4 0-9 16,4-4-13-16,2 0-2 15,4-6-6-15,7-4-8 16,5-1-16-16,3-3-6 0,13-7 10 15,8 0 14-15,10-4 14 16,8-9-3-16,4-2 4 16,5-4-7-16,2-4 2 15,0 3-2-15,-2-1 2 16,-5 4 1-16,-5 6 8 16,-9 3 10-16,-8 4-3 0,-5 4-5 15,-7 4-8-15,-4 8 3 16,-4 2-6-16,-4 6 0 15,0 3-1-15,-6 1 1 16,-2 1-5-16,1-3-12 16,2-1-50-16,5-3-30 0,5-5-20 15,9-6-9-15,6-4 21 16,11-3 19-16,5-7-26 16,7-6-42-16,1-2 44 15</inkml:trace>
  <inkml:trace contextRef="#ctx0" brushRef="#br0" timeOffset="-180334.001">31011 14802 27 0,'0'0'142'15,"53"-15"3"-15,-40 11-16 16,-6 1-27-16,-7 3 5 16,-5 0-4-16,-11 0-26 15,-6 4-30-15,-6 5-43 16,-3 2 31-16,1 3 11 0,2-1-27 16,8 0-8-16,6 0-4 15,8-2-13-15,6-4-5 16,3 2-2-16,11-5 0 15,8-4 11-15,8 0 6 16,6-7 1-16,6-6-4 0,2-1-20 16,-2-3-21-16,-1 0-17 15,-8 4-3-15,-7 2 12 16,-8 4 34-16,-6 2 18 16,-7 5 30-16,-5 3 14 15,-1 9-3-15,-8 5 9 0,-1 5 36 16,-1 5-42-16,1 3-34 15,-1 0-14-15,5-3-12 16,4-4-50-16,2-5-29 16,10-11-15-16,6-7-2 15,6-7 31-15,5-17-27 0,5-7-86 16</inkml:trace>
  <inkml:trace contextRef="#ctx0" brushRef="#br0" timeOffset="-179921.233">31817 14348 1004 0,'-27'43'173'0,"-4"8"-121"0,-4 9-48 16,-1 1 0-16,0-1-2 15,0-4-2-15,5-7-5 16,5-8-25-16,5-11-15 16,9-11-7-16,6-7-6 0,6-5-9 15,10-7 28-15,8 0 38 16,9-8 19-16,7-2 4 16,9-2-4-16,2-1-9 15,6 2-9-15,-5 5-4 16,-1 6 1-16,-6 3-2 0,-7 11 5 15,-7 5 0-15,-11 6 0 16,-7 5-8-16,-8 6-2 16,-18 1-3-16,-12 2 8 15,-11 0 10-15,-10-4 15 16,-8-1 100-16,-4-6-116 16,3-7-32-16,4-10-68 0,8-11-81 15,15-13-147-15</inkml:trace>
  <inkml:trace contextRef="#ctx0" brushRef="#br0" timeOffset="-179622.398">32328 14378 1198 0,'-19'47'-11'0,"-5"11"-9"15,-3 6 7-15,1 3 36 16,1-4-19-16,0-4-4 0,4-5-2 16,2-4-5-16,3-8-10 15,5-6-32-15,3-5-35 16,4-8-15-16,4-7-15 15,2-9-28-15,8-7-29 16,5 0-3-16,4-9-10 0</inkml:trace>
  <inkml:trace contextRef="#ctx0" brushRef="#br0" timeOffset="-179324.565">32392 14959 640 0,'0'0'45'0,"48"-8"49"16,-27 0-22-16,-1-1-10 15,-4-5-23-15,-2-2-30 16,-3-3-3-16,-7-2-6 16,-4-2-17-16,-2 0-16 15,-12 2-9-15,-8 1 1 0,-3 5-5 16,-6 6-5-16,0 8 38 16,-1 4 35-16,3 14 32 15,3 11 10-15,5 9 6 16,7 8-14-16,10 5-16 15,5 4-11-15,18-3-9 0,13-4-9 16,8-9 6-16,11-13-16 16,9-14-4-16,0-14-20 15,-6-19-38-15,-1-20-38 16,-9-13-89-16,-6-15-164 16</inkml:trace>
  <inkml:trace contextRef="#ctx0" brushRef="#br0" timeOffset="-179031.697">32969 14057 1044 0,'0'0'136'0,"19"66"-170"15,-15-29 47-15,-3-2-3 16,-1-1-6-16,-1-8-16 0,-2-8-64 16,2-11-62-16,1-7-27 15,2-12-27-15,6-11-9 16,4-7-32-16</inkml:trace>
  <inkml:trace contextRef="#ctx0" brushRef="#br0" timeOffset="-178852.828">33335 14081 874 0,'2'66'29'0,"-3"12"-14"15,-13-3 68-15,-5-14-19 16,-7-20-36-16,-3-25-36 16,-9-32-176-16,-4-38-540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18:00.18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13202 3671 924 0,'0'0'22'0,"0"0"-23"16,38-30-8-16,2 23 15 15,18-3 5-15,23 3-9 0,26 1-1 16,22 2-1-16,25 2-2 15,23 2 3-15,15 0-1 16,18 0 2-16,16 2-3 16,15-2 3-16,24 0 4 15,18 0 2-15,19-3-1 0,17-4 16 16,19-6 6-16,16 0 10 16,6-2 3-16,9-4 1 15,12 1-7-15,-3 2-4 16,-3 2-3-16,-12 7 2 15,-14 6-10-15,-19 5-12 0,-28 13-8 16,-34 7-20-16,-39 3-99 16,-45-10-157-16,-48-17-287 15</inkml:trace>
  <inkml:trace contextRef="#ctx0" brushRef="#br0" timeOffset="7566.141">17935 6397 241 0,'0'0'185'0,"0"0"-174"16,-2-48 8-16,2 34 13 0,4 0-19 15,2 1-13-15,2 2-4 16,3 2-3-16,1 2-2 15,3 2 3-15,6 2 3 16,4 2 3-16,5 1 6 16,8 2 9-16,6 1 1 0,8 4-7 15,6-2-5-15,3 1 2 16,3 0 3-16,5 0 9 16,6 1 1-16,5 0-4 15,5-1-1-15,7 1 8 16,10 0 1-16,2-1-2 15,9 1-12-15,4 1 23 0,6-1-18 16,6 2-5-16,3-2 0 16,4 3 0-16,3-2 2 15,3 3 1-15,5-3-7 16,4 2-1-16,2-3-2 0,9-3 1 16,1-1-1-16,6-1 0 15,4-2-1-15,6-2-1 16,2-4 0-16,4 1 1 15,1-1 2-15,-2 0-1 16,5 2 4-16,-5 0 0 0,-2 1 3 16,-5 2 1-16,-4 1-7 15,-7 0-2-15,-10 5-2 16,-13 5 2-16,-15 6-7 16,-8 2-11-16,-15 7-22 15,-10 0-57-15,-18-1-97 0,-20-1-186 16</inkml:trace>
  <inkml:trace contextRef="#ctx0" brushRef="#br0" timeOffset="38323.07">17310 8111 297 0,'0'0'68'0,"0"0"-81"15,58 10-11-15,-27-6 29 16,4 0-2-16,5 3-11 16,8 0 17-16,4 0-19 0,6 0 11 15,6-1 1-15,10 0 4 16,9-3-7-16,6-2 11 16,12-1 1-16,10 0-7 15,12-1-2-15,8-5-2 16,8 0 7-16,8 2 9 15,5 1 4-15,4 0-2 0,7 3-4 16,4 0-9-16,5 0-7 16,5 1 2-16,7 3-1 15,3 1 3-15,0 4 0 16,1 1-1-16,2 1 11 16,-2 5-5-16,-2 4-7 0,-3 1 0 15,-3 3-27-15,-4 0-60 16,-11 0-85-16</inkml:trace>
  <inkml:trace contextRef="#ctx0" brushRef="#br0" timeOffset="55661.177">7357 8251 311 0,'0'0'27'15,"0"0"-3"-15,-8-49-6 16,18 30-5-16,5-1-1 0,10-1 0 15,7-2 2-15,3 0-5 16,8 1-1-16,0-2-3 16,8 2 0-16,3-2 2 15,3 4-2-15,7 0 4 16,5 3 9-16,4 2 3 0,8 3-4 16,6 3-8-16,3 4-6 15,6 5-1-15,6 0 0 16,3 9-1-16,3 4 4 15,6 4-4-15,0 1 6 16,8 3 0-16,1-1-4 16,2 2 0-16,3-3 0 0,4 0-1 15,-2-1-1-15,1-3 0 16,-1 1-1-16,2-1 2 16,-5-3 4-16,-1 1 3 15,-3-3 24-15,0 1-14 16,2-2-3-16,2-5-4 0,2-1-1 15,4-3 1-15,-1 0-1 16,-1 0-3-16,-4 2-5 16,-6 3-3-16,-11 5 0 15,-8 7-6-15,-8 9-17 16,-11 5-49-16,-13 0-79 0,-10-1-122 16</inkml:trace>
  <inkml:trace contextRef="#ctx0" brushRef="#br0" timeOffset="76505.47">5071 10015 158 0,'5'-3'33'15,"3"-2"-33"-15,-2-1 17 16,6 3 16-16,-1-2-5 15,2 0-6-15,3 1-1 16,3-2-6-16,2 2-7 16,6-1-7-16,0 3-2 0,4 2 1 15,3 0-1-15,-1 1 1 16,3 4 0-16,0 2 1 16,4-1 4-16,2 1 7 15,4-1 5-15,2-1 0 16,6-1-9-16,2-2 10 0,5-2 6 15,1 0-6-15,5-3 4 16,2-3-8-16,5 0 12 16,2-1 10-16,3 0-7 15,1 1-18-15,2 2-8 16,4 1-3-16,1 2 0 0,2-1-2 16,4 1-4-16,-1 1 4 15,5 0-1-15,-1 0 0 16,0 0 2-16,0 0 0 15,2 0 1-15,0 0-3 16,4 0 3-16,0-1 1 0,1 1-3 16,2 0 2-16,-3 0 2 15,3 0-2-15,1 1 9 16,-3 0-4-16,4 2-2 16,0-2 10-16,3 1-7 15,-1 1 0-15,1 1 6 16,4-2-3-16,0-1-6 0,4-1-2 15,-1 0 1-15,3 0 5 16,1 0-5-16,0-5 8 16,-2 2 4-16,3 0-6 15,0 1 0-15,1 2 3 0,-2 0-5 16,4 3-9-16,-2 4 7 16,5 1-1-16,-2 0 2 15,5-1-3-15,1 0-5 16,5 0-2-16,1 0 12 15,5 0-8-15,-1 3-3 0,6 0 7 16,4 0-4-16,3 3-2 16,5 0-18-16,8-2-9 15,6-1-19-15,5-4-17 16,6-3 2-16,5-3 33 16,3 0 24-16,-1-2 13 15,-2-2-2-15,2 1 16 0,-4 2 8 16,-3 1 6-16,-8 1 5 15,-9 6-5-15,-7 6-18 16,-9 4-11-16,-8 4-8 16,-9 5-23-16,-10-2-72 15,-12 0-91-15</inkml:trace>
  <inkml:trace contextRef="#ctx0" brushRef="#br0" timeOffset="79111.005">19083 9876 539 0,'52'10'42'0,"13"1"-31"16,22 3 21-16,28 2 18 16,22 0-31-16,26-5 0 15,24-4 2-15,18-5-11 0,8-2-3 16,4-3 0-16,5-4 4 15,-2-2 5-15,-3 2 11 16,-8 1 12-16,-5 1-5 16,-16 3-9-16,-20 2-13 15,-27 4-11-15,-32 5 1 0,-35 1-3 16,-38 4-3-16,-39 3-19 16,-50 6-29-16,-50 4 64 15,-40 4-11-15,-44 4-11 16,-30 1 11-16,-26 0 0 15,-11-2-13-15,-1-3 16 16,3-4-2-16,8 0 4 0,15-4-1 16,22-5 11-16,28-4-13 15,34-4-12-15,34-5 29 16,32-5-4-16,35 0 24 16,26-3 11-16,30-4-8 15,28 1-44-15,26 0-2 0,23 2 0 16,26 4 2-16,21 0 0 15,16 7-4-15,15 3-5 16,8 3 1-16,9 0 3 16,7 1 7-16,-1 2 3 0,-4 3-2 15,-10 3-2-15,-15 2-1 16,-24-1 4-16,-29 1-3 16,-30-6-3-16,-25-4 5 15,-37-7-2-15,-29-5 0 16,-43-2 53-16,-34-2-25 0,-33-2-29 15,-37 2 1-15,-22 2 7 16,-12 5-18-16,-10 3-10 16,6 3-10-16,13 3-13 15,19-2 2-15,27 1 16 16,31-4 15-16,33-1 1 0,29-2 8 16,34 0 2-16,29 1-17 15,39 0-41-15,31 3 75 16,30 3 24-16,31 5-20 15,23 5 1-15,14 2-14 16,11 4 14-16,0 3-8 16,-4 1-11-16,-6 0 16 0,-20-2-6 15,-24-3 5-15,-32-3 5 16,-33-7-7-16,-35-7 5 16,-46-3-10-16,-53-1 20 15,-53 0 62-15,-50 6-88 16,-48 9-3-16,-41 12 1 0,-21 14-21 15,-3 11-69-15,5 3-92 16,14-3-114-16,27-7-349 16</inkml:trace>
  <inkml:trace contextRef="#ctx0" brushRef="#br0" timeOffset="104368.693">24177 7058 612 0,'1'3'81'16,"-1"-3"-78"-16,0 0-6 16,0 0 23-16,0 4-19 15,0 8-6-15,0 6-3 0,-2 12 13 16,-4 11 26-16,-5 13-12 16,-3 7-7-16,-4 9-4 15,2 1-4-15,-4 1-2 16,5-5 3-16,3-6-13 0,7-6 0 15,5-12-33-15,1-10-20 16,10-12-43-16,4-17-45 16,2-11-73-16</inkml:trace>
  <inkml:trace contextRef="#ctx0" brushRef="#br0" timeOffset="104674.509">24583 6913 710 0,'0'0'18'0,"0"0"-24"16,-3 62-6-16,-2-16 16 15,-1 17 3-15,-3 9 12 16,0 8 1-16,-2 8 1 0,-3 1 6 15,1-1-8-15,-5-2-2 16,5-8-4-16,0-12-13 16,1-13 2-16,4-16-10 15,4-12-15-15,3-12-27 16,-3-11-21-16,-1-5 4 0,-2-16 26 16,-6-10-133-16,-8-10-135 15</inkml:trace>
  <inkml:trace contextRef="#ctx0" brushRef="#br0" timeOffset="104953.362">23825 7354 684 0,'41'-5'76'15,"5"-2"-37"-15,12 6 32 16,11-2 12-16,6 3-39 16,0 4-17-16,-1 6-14 15,-3 0-11-15,-4 0-4 16,-6 1-8-16,-5 1-43 0,-7-1-41 16,-9-1-18-16,-10 1-11 15,-9-1 16-15,-14 3 6 16,-8-3-29-16,-19-3-67 15</inkml:trace>
  <inkml:trace contextRef="#ctx0" brushRef="#br0" timeOffset="105195.226">23806 7553 924 0,'0'0'47'0,"47"17"-82"0,-4-6 65 15,20 0 16-15,13 1-31 16,13-2-9-16,4 0-7 16,3-1-33-16,2 1-112 15,-6-1-53-15,-9-5-38 16,-8-4-151-16</inkml:trace>
  <inkml:trace contextRef="#ctx0" brushRef="#br0" timeOffset="105799.887">25324 7852 399 0,'0'0'119'16,"14"-57"-44"-16,-7 22 7 16,11-5 6-16,-1-3-15 15,6-2-33-15,4-2-16 0,4-1-17 16,1 0-5 0,3 2-4-16,-1 2 2 0,3 1-8 15,-2 2-11-15,1 5-11 16,-5 4-3-16,-6 9 9 15,-5 6 11-15,-6 10 8 16,-5 7-4-16,-6 9-17 0,-3 12 0 16,-2 10 15-16,-5 12 13 15,-7 11 10-15,-3 10 13 16,-1 2 1-16,2 1 4 16,3-3-6-16,5-5-8 15,5-10-11-15,3-8-2 0,8-7 10 16,6-9-2-16,7-7-3 15,9-11 8-15,8-10 7 16,12-18 15-16,14-17 1 16,8-20-29-16,12-16-10 15,3-10-3-15,-2-2-10 0,-7 7-33 16,-13 11-38-16,-16 17-52 16,-17 15-37-16,-19 18-51 15</inkml:trace>
  <inkml:trace contextRef="#ctx0" brushRef="#br0" timeOffset="106239.642">26374 7965 961 0,'0'0'40'16,"0"0"-52"-16,39-36 17 16,-10 6 7-16,11-7-12 15,5-7 4-15,7-4-6 0,3-5-3 16,0-1-19-16,-1-2-14 16,-2-3-10-16,0 1-13 15,-3 1 6-15,-3 6-24 16,-4 2 5-16,-6 7 20 0,-6 8 39 15,-7 11 15-15,-7 6 3 16,-6 9 7-16,-7 8-7 16,-2 8-1-16,-1 11 20 15,-4 9 20-15,-2 12 9 16,-2 10 2-16,-1 11-11 0,3 6-16 16,-3 5 17-16,2 0-19 15,1-1-12-15,2-7-7 16,3-7 0-16,1-11-10 15,0-8-14-15,1-10-31 16,1-9-40-16,0-12-34 16,-2-10-110-16</inkml:trace>
  <inkml:trace contextRef="#ctx0" brushRef="#br0" timeOffset="106445.546">26766 7611 770 0,'0'0'62'16,"0"0"-65"-16,0 0-5 15,42 21 16-15,-1-18 32 16,15-3 3-16,10 0-16 0,8-9-19 16,5-2-4-16,-5-2-67 15,-7-4-115-15,-12-1-25 16,-14-4-114-16</inkml:trace>
  <inkml:trace contextRef="#ctx0" brushRef="#br0" timeOffset="107533.936">27444 7422 632 0,'0'0'88'0,"0"0"-77"16,0 0 20-16,-40 52 5 15,24-19-2-15,-3 10-1 16,-3 6-12-16,-3 5-13 16,-1 6 4-16,-1-2 3 15,3-4 7-15,2-5-18 0,2-10-5 16,6-9 3-16,5-10 4 16,1-9-7-16,4-3 2 15,4-8-2-15,0-2-1 16,0-12-10-16,7-5-1 15,5-8-11-15,5-4 8 0,5-6 13 16,3-1-7-16,2 2 7 16,-2 5-13-16,-4 6-21 15,-3 6-14-15,-4 6-9 16,-5 5 5-16,-2 3 14 16,-5 4 12-16,-2 1-3 0,0 1 0 15,0 4 9-15,0 2-10 16,-2 3-8-16,-2 0 5 15,2 1-2-15,0 0-21 16,-1 2 13-16,2 1 44 16,-5 2 7-16,2 3-7 0,-1-2-2 15,-1-2-8-15,1-2 1 16,-3-4 20-16,2-4 44 16,0-1 7-16,0-2-21 15,1-1-3-15,0-1-7 16,3 0 4-16,1 0-1 0,1 0-24 15,0 0-11-15,0 0-5 16,0 0-17-16,-1 0 0 16,1 0 21-16,-2 0 16 15,1-1 6-15,-1-1 9 16,0 2-8-16,-1 0-15 0,1 3-26 16,0 4-53-16,0 3 19 15,2 0 27-15,-2 0 12 16,-2-3 14-16,1-3 0 15,0-1 19-15,1-3 55 16,-2-1 34-16,2-6-3 0,2-6-13 16,4-4-23-16,6-6-14 15,4-5-14-15,7-8-17 16,3-4-13-16,1-3-5 16,4-4 1-16,0-2 3 15,-2 0 6-15,2-1-6 0,-1 0-4 16,-2 1-6-16,-1 2-12 15,-3 3-10-15,0 4 15 16,-4 5 7-16,-3 6 4 16,-2 6 0-16,-1 6-2 15,-4 7 3-15,-1 3-1 0,1 7-6 16,-2 3-5-16,0 10-5 16,0 8 6-16,0 10 5 15,1 9 7-15,-6 9-1 16,-1 7-3-16,0 8 9 15,-8 6-10-15,-1 2 9 0,-6 6 8 16,-2-4 4-16,-2 1 10 16,4-12-17-16,0-6 5 15,5-14 1-15,5-12-12 16,5-12-1-16,0-8-6 16,7-10-1-16,10-7 11 0,7-14 13 15,7-12 16-15,7-12-13 16,5-11-14-16,6-8-7 15,3-7 0-15,0-1-5 16,0 2 1-16,-1 3-17 16,0 5-18-16,-6 6-21 15,-4 8-13-15,-5 10-11 0,-6 8-41 16,-11 8-44-16,-7 11-49 16</inkml:trace>
  <inkml:trace contextRef="#ctx0" brushRef="#br0" timeOffset="108060.643">28394 7307 129 0,'10'4'474'0,"-6"0"-467"0,-3 3-10 16,1 6 1-16,-2 6 3 15,-11 9 17-15,-6 9 15 16,-8 9 8-16,-7 9 3 15,-5 6-9-15,-2 1 11 16,1 2-3-16,0-3-18 16,3-7-15-16,6-8-5 15,6-11-1-15,3-8-2 0,7-10-4 16,8-7-3-16,3-10-6 16,4-4 0-16,11-16 2 15,8-10 4-15,9-12 12 16,11-12 0-16,11-12-8 0,8-5-2 15,6 2 4-15,4-1 0 16,5 6 0-16,-2 8-1 16,-2 10 8-16,-3 9-3 15,-7 12-4-15,-10 10-1 16,-4 11-1-16,-10 7-7 0,-6 14 4 16,-10 16 2-16,-9 11 0 15,-7 11 7-15,-9 12 4 16,-11 4 9-16,-14 4 5 15,-12 0 0-15,-8-1 9 16,-11-3 4-16,-7-5-12 0,-6-7-6 16,0-9 4-16,-1-12-15 15,6-9 0-15,7-14-6 16,7-12-2-16,12-4-29 16,8-21-24-16,12-12-27 15,13-10-64-15,9-10-153 0</inkml:trace>
  <inkml:trace contextRef="#ctx0" brushRef="#br0" timeOffset="108807.229">30483 7537 726 0,'0'0'69'0,"-42"25"-82"0,16 1 19 16,-2 8-3-16,-9 10 3 16,-3 7 3-16,-3 7-7 15,-3 6 3-15,-3-1 15 16,5-5 8-16,6-4-1 16,7-10-13-16,8-10-13 0,9-11-7 15,8-9-17-15,6-10-11 16,5-6-2-16,12-14 13 15,10-10 25-15,8-11-8 16,9-8-1-16,6-5-14 16,4-4-1-16,2-2-5 0,3 3-1 15,-1 3 9-15,0 6 6 16,-5 7 4-16,-2 10 6 16,-7 12 4-16,-6 8 11 15,-8 7 8-15,-8 14-8 16,-8 10 7-16,-7 6-4 0,-6 11 5 15,-1 6 4-15,-5 7-10 16,-3 1 20-16,-1 1-3 16,-1-1-3-16,3-2-12 15,2-6-4-15,2-6-11 16,3-6-16-16,0-5-62 0,6-9-27 16,9-12-8-16,6-9-73 15,6-6-44-15</inkml:trace>
  <inkml:trace contextRef="#ctx0" brushRef="#br0" timeOffset="109178.116">31033 8072 566 0,'0'0'69'0,"0"0"-37"16,0 0 22-16,0 0 3 16,38 0-1-16,-23 0-30 15,3-3-13-15,3-1-9 0,-1-3-3 16,0-1-2-16,1-4-6 15,0-2-9-15,-2-3-7 16,-4 0-19-16,-2-1 2 16,-6-1 6-16,-4 2 20 15,-3-1 6-15,-7 3 6 0,-10 3-8 16,-8 2 3-16,-11 7-2 16,-8 3-5-16,-8 11-12 15,-2 8 13-15,-3 9 13 16,2 6 12-16,5 6 23 15,5 1 9-15,9 5 11 0,5 0 3 16,12 0-18-16,10-1-11 16,9-4-20-16,17-4-9 15,14-8 3-15,13-8-16 16,13-13-20-16,5-8-40 16,3-6-43-16,-3-12-90 0,-7-6-141 15</inkml:trace>
  <inkml:trace contextRef="#ctx0" brushRef="#br0" timeOffset="109540.904">31312 8193 536 0,'0'0'198'16,"0"0"-198"-16,0 0 24 16,0 0-5-16,0 0 17 15,41-1-10-15,-19-4-5 16,5-2-1-16,5-1-7 15,3-4-2-15,2-2-1 0,1 0-8 16,-2-2-8-16,-5 1-23 16,-7-1-23-16,-7-1-31 15,-12-1-3-15,-8-1 42 16,-17 1 15-16,-10 1 12 0,-10 4 5 16,-8 4 18-16,-1 8 21 15,0 2 21-15,4 15 25 16,2 7-2-16,9 9-26 15,5 8-19-15,9 7-10 16,5 3-6-16,9 1-6 0,6-2-3 16,6-3-7-16,16-9 5 15,6-9-18-15,12-11-32 16,9-17-55-16,4-12-53 16,5-18-110-16</inkml:trace>
  <inkml:trace contextRef="#ctx0" brushRef="#br0" timeOffset="109959.995">31894 7680 263 0,'-18'37'582'16,"0"10"-567"-16,0 9-13 15,0 3 39-15,6 2 61 16,2-4-104-16,3-6 1 0,4-7 0 16,3-8-18-16,0-13-6 15,0-5 12-15,0-7 0 16,2-5 0-16,-1-5-2 16,-1-1 13-16,-3-4 11 15,-7-6 3-15,-4-6-30 0,-2 1-48 16,-4-4 2-16,-1 5 6 15,-4 4 42-15,0 10 32 16,-4 2-23-16,-2 12 22 16,1 7 12-16,0 5 4 15,4 5 8-15,8 2-18 0,10-1-11 16,8 2 0-16,9-4-3 16,13-3-4-16,11-6-3 15,10-8 0-15,4-7-25 16,6-6-51-16,-3-13-60 15,-4-5-125-15</inkml:trace>
  <inkml:trace contextRef="#ctx0" brushRef="#br0" timeOffset="110308.819">32007 8278 643 0,'0'0'91'0,"0"0"-76"15,58 0 41-15,-34 0 12 16,2-5 1-16,0-7-38 16,-5-2-22-16,-3-2-8 0,-7-8-3 15,-9 0-28-15,-4 0-36 16,-10 0-25-16,-8 0-34 16,-4 5-37-16,0 4-20 15,-1 3 171-15,4 9 33 16,-3 3 93-16,6 12 2 0,-2 9-19 15,5 7-6-15,3 9-30 16,5 7-32-16,7 2-10 16,2-1 3-16,13-5-7 15,8-7-14-15,9-12-1 16,11-12 1-16,3-11-39 16,4-21-30-16,3-12-33 0,-1-15-20 15,-1-7-86-15</inkml:trace>
  <inkml:trace contextRef="#ctx0" brushRef="#br0" timeOffset="110727.597">32841 7825 927 0,'-20'43'-11'0,"-6"9"16"0,2 9 29 15,1 5 26-15,5 0-8 16,-1 1-22-16,6-7-11 16,1-5-9-16,6-11 2 15,1-11-5-15,2-12-5 16,3-5-2-16,0-8-5 0,-1-5-3 16,-1-3-3-16,-4-7 0 15,-5-6 4-15,-5-5 7 16,-2-3 2-16,-5-2-18 15,2 3-36-15,0 3-112 16,2 8 59-16,4 5 17 0,-4 4 48 16,2 7 61-16,-2 9 73 15,1 5 14-15,1 6-9 16,5 6-6-16,10 2-22 16,7 5-25-16,21-3-17 15,21-4-17-15,20-6-5 0,22-10-11 16,11-14-12-16,2-12-31 15,-10-21-11-15,-18-18-84 16,-22-17-185-16</inkml:trace>
  <inkml:trace contextRef="#ctx0" brushRef="#br0" timeOffset="173294.702">23894 8521 110 0,'0'0'49'0,"0"0"-12"15,0 0-13-15,0 0 28 16,0 0-24-16,0 0-4 16,0 0-13-16,40-3 2 15,-37 3-15-15,3 0 8 0,2 0-10 16,0 2 2-16,0 1-11 15,2 1 4-15,1 0-1 16,0-2 0-16,5 0 3 16,1 1 7-16,6-3 4 15,0 0 0-15,6 0-4 0,6 0 10 16,3 0 4-16,7 0-4 16,2 0-10-16,7 0 6 15,6 0-1-15,3 0 6 16,4 0 5-16,5 0 5 15,6 0-4-15,4 0-5 16,3 4-3-16,4 1-10 0,1-1-1 16,3 2 4-16,1-1-4 15,2 1 1-15,-2-2 6 16,5 3-9-16,2-1 7 16,5-2-1-16,4 2-2 0,6-2 1 15,6-2 3-15,1 1-5 16,4-1 0-16,-1 0 4 15,2 0 5-15,-1 3 5 16,1 0-1-16,1 0 1 16,0 2-4-16,4 0-12 0,1 3 11 15,4-2-5-15,3 3-5 16,4 0 5-16,4 0-5 16,4 2-5-16,4-2 9 15,3 2-4-15,2 0-3 16,4-2 6-16,2 3-1 15,3-1 0-15,-1 0 2 0,-1-2 2 16,1 2-4-16,-6 1-9 16,-5 2 11-16,-9-1-3 15,-4 1-9-15,-7 4 11 16,-10 1-19-16,-7 2-18 0,-11 0-14 16,-10-1-94-16</inkml:trace>
  <inkml:trace contextRef="#ctx0" brushRef="#br0" timeOffset="197369.134">16785 8138 558 0,'0'0'42'15,"0"0"-41"-15,60 7 17 16,-24 4 11-16,13 3-23 16,11-1-9-16,14 1 0 15,15-1 1-15,11-2 0 16,17-4 0-16,6-1 4 0,11-1 3 16,11 0 2-16,8 2 14 15,10 2 22-15,11 2 12 16,9-1-5-16,12 3-25 15,10-2-11-15,6-1-9 16,14-3-2-16,3-2-2 0,9-3 2 16,2 0-5-16,-1-2 3 15,-9 0 1-15,-12 0 12 16,-14 4 20-16,-22 2-2 16,-24 4-7-16,-23 4-12 15,-25 0 11-15,-24 3-15 0,-24-1-9 16,-20-2-1-16,-18-3 1 15,-13 2-12-15,-12-3-29 16,-19 3-31-16,-19-6-65 16,-15-6-154-16</inkml:trace>
  <inkml:trace contextRef="#ctx0" brushRef="#br0" timeOffset="203686.114">16840 8108 288 0,'0'0'54'0,"0"0"-33"15,0 0-11-15,39-18 19 16,-19 10-4-16,3-2-6 16,4 0-10-16,4 0-8 15,3 2 0-15,1 0-2 0,1 3 2 16,1 2 6-16,1 3 11 15,1 0 10-15,7 7-5 16,1 3-7-16,11 0 4 16,10 2-12-16,11 0 3 15,11-2-2-15,12-1-3 0,13-3 0 16,14-1-8-16,6-2 1 16,9 0 6-16,8 0-7 15,10 1 2-15,5 3 1 16,6 3 7-16,7 1 14 15,6 2-4-15,4 0-5 16,-6 1-7-16,-5 0 12 0,-4-1 7 16,-8-2 14-16,-9-1-2 15,-13-1-8-15,-6 4-16 16,-12 0-3-16,-11 2-7 16,-17 4-4-16,-14 1-67 0,-21-5-93 15,-23-6-163-15</inkml:trace>
  <inkml:trace contextRef="#ctx0" brushRef="#br0" timeOffset="211340.717">17391 8182 503 0,'0'0'31'15,"0"0"-29"-15,0 0 3 0,0 0 32 16,0 0-23-16,0 0-14 15,0 0-5-15,0 0-7 16,-1-2-15-16,15 22 27 16,10 9 0-16,6 3-1 15,12 4 1-15,10-1-1 0,12-4 1 16,7-5 0-16,10-5 1 16,4-6 1-16,5-4 3 15,10-4 5-15,5-1 13 16,15-5 0-16,9-1-4 15,17 0-5-15,10-3-3 16,13 0 6-16,9-1-4 0,8 4 2 16,6 0 1-16,-2 0 5 15,0 4-10-15,-2 6-2 16,-8 3-3-16,-9 3-1 16,-16 5 1-16,-9 6-1 15,-18 6-3-15,-8 5-5 0,-14 6-15 16,-12 3-37-16,-14-6-99 15,-11-5-172-15</inkml:trace>
  <inkml:trace contextRef="#ctx0" brushRef="#br0" timeOffset="-52819.834">3709 13364 231 0,'0'0'43'16,"0"0"-34"-16,0 0 6 0,0 0-1 15,0 0-10-15,0 0-7 16,0 0 1-16,0 0 0 16,0 0 6-16,0 0 18 15,0 0-5-15,41 3-9 0,-28-3-6 16,5-1-1-16,-2 1 1 16,4 0 4-16,0 0 12 15,2 0 2-15,3 1-1 16,2 1-4-16,2 0-9 15,4-2-3-15,3 2-1 0,2-1 0 16,3 0 0-16,1-1 1 16,-2 2-1-16,5-1 2 15,-3 2 1-15,3 0 2 16,0 0-3-16,4 0 1 16,2 0-3-16,3-1-1 0,-1 1-2 15,4-1 1-15,-1-1 0 16,3 2-2-16,1-2 4 15,-1-1 0-15,5 0 2 16,2 0-4-16,-1 0 5 16,0 0-2-16,1 0 0 15,1 0 2-15,-2 3 4 0,-3 0-5 16,1 0-1-16,-3 1 3 16,-1 0 1-16,-1 1 3 15,-2 0-5-15,2 0-3 16,-2-1-2-16,-1-1 0 15,2-1 0-15,-2 0 1 0,0-2 1 16,-1 0-2-16,-2 0 1 16,0 0 7-16,-4 0-3 15,2 0-2-15,-1 0 12 16,2 0-1-16,-1-2 4 16,0 0 0-16,0 0-6 0,0 2-7 15,0 0-4-15,2 0-1 16,2 0 0-16,0 0-1 15,-1 0 2-15,1-1 0 16,0 1-1-16,0 0 0 0,-4 0 1 16,2 0-1-16,-3 0 2 15,0 0 1-15,-1 0 2 16,-4 0 2-16,3 0-1 16,-4 0-5-16,3 0 0 15,-1 0-1-15,-1 0 1 0,0 0-1 16,0 0 0-1,-4 0-1-15,1 0 1 0,-1 0 1 16,-1 0-2-16,2 0 2 16,-1 0 0-16,0 0-1 15,1 0 1-15,-1 0 7 16,2 0 6-16,1 0 2 0,-1 0-9 16,2 0 0-16,2 0-5 15,-2 0-2-15,1 0 0 16,0 0 1-16,0 0-1 15,-5 0 2-15,3 4 0 16,-3 0 1-16,-2 2 4 0,3 1-2 16,1 0 0-16,2 1-2 15,3 0-2-15,-2 0-1 16,6-1 0-16,1 2 0 16,-2-2 1-16,3 0-1 15,0 0 1-15,-2 0 1 0,1 1 3 16,-3-1 0-16,-2 1 4 15,0-1 2-15,-3 2 1 16,-2-1-1-16,4 1-1 16,-2 1-5-16,3-2 1 15,-3 1 9-15,6-1-8 16,-5 1-3-16,2 1-4 0,-1-2 0 16,0 1 0-16,0-2-1 15,1-1 4-15,-2-1-2 16,4-2-1-16,1 1 3 15,-4-3 7-15,6-1 1 16,-1 0 0-16,4 0-8 0,2-2 0 16,1-2-1-16,2-1 1 15,1 1 0-15,3 0 4 16,-1-2 2-16,4 3 2 16,2-1-7-16,3 0-2 15,1 1-1-15,-1 0 0 0,6 2-2 16,0 1 1-16,3-2-1 15,4 1 1-15,2 1 1 16,3 0-4-16,0 0 1 16,-2 0-6-16,-1 4-5 0,-2 3-8 15,-2 2-19-15,-9 4-31 16,-5 4-30-16,-7 1-15 16,-10 2-40-16,-12-3-107 15</inkml:trace>
  <inkml:trace contextRef="#ctx0" brushRef="#br0" timeOffset="-40771.504">21848 15299 494 0,'0'0'-44'15,"0"-37"90"-15,10 15-26 16,5 0-9-16,11-1-9 0,7 3-1 16,8-3 2-16,9 5 8 15,6 2 1-15,9 6-6 16,9 3 4-16,15 3-8 15,10 4 28-15,12 0-17 16,12 4-1-16,17 3 0 0,14-1 2 16,13 0 5-16,13-1-2 15,11-2 3-15,11-1 2 16,2 1 19-16,0 2 6 16,-3 2-12-16,-2 6-16 15,-9 4-11-15,-13 2-5 0,-13 6-7 16,-14 6-24-16,-22 2-78 15,-25-5-107-15,-27-6-308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25:02.64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23478 3296 254 0,'41'-14'189'0,"5"-5"-170"16,9 1 2-16,12 5 3 15,10 3-1-15,8 5-8 16,5 4-10-16,6 1-4 16,7 3 0-16,2 6-2 0,6 2-2 15,6 2-3-15,0 2-2 16,8 1 3-16,5 0 3 16,2-2 0-16,7 0 5 15,2-2-3-15,6-2 3 16,8-2 10-16,6-2 9 0,12-2 12 15,5-1 6-15,10-2-9 16,8-1-5-16,10 3-1 16,4 3-6-16,12 1-11 15,8 2-5-15,7 5 0 16,2 1-3-16,-2 6-2 16,-2 4-7-16,-12 3-14 0,-11 3-12 15,-10 3-25-15,-17 6-23 16,-21 0-16-16,-22-3-67 15</inkml:trace>
  <inkml:trace contextRef="#ctx0" brushRef="#br0" timeOffset="5908.396">3875 5857 340 0,'-12'-12'-6'15,"-3"-2"59"-15,4 3-14 16,2-1 6-16,4 4-13 0,1-1-12 16,0 2 0-16,2 3-5 15,2 1-4-15,0 2-10 16,0 1-5-16,4 0-13 15,5 3 4-15,2 4 9 16,4 1 1-16,6 2-1 0,1 0 2 16,2 0 2-16,6 0-1 15,5-1 0-15,6-1 1 16,3-2-2-16,10-2 2 16,5 0 0-16,9-2 4 15,11-2 4-15,8 0-1 0,12 0 0 16,12-5 4-16,12 1-1 15,11-2 3-15,11-1 4 16,11 0 0-16,10 0-2 16,6 1 4-16,9 2-1 15,9 0-1-15,7-2 1 0,8 2 1 16,10-2-3-16,7-2-8 16,-1-1-2-16,0-2 0 15,-4 0-4-15,-11 2-1 16,-10 1 0-16,-11 4-1 15,-12 4 0-15,-16 6-4 0,-10 7-48 16,-22-3-74-16,-18-3-99 16</inkml:trace>
  <inkml:trace contextRef="#ctx0" brushRef="#br0" timeOffset="7537.484">21542 6044 312 0,'0'0'28'16,"39"-23"-12"-16,-12 12 2 16,7 1-3-16,3 0-10 15,3 2-2-15,3-1-3 16,-3 2-1-16,0 1-4 15,3-1-1-15,0 3-4 0,4 0-4 16,2 1-2-16,5 0 1 16,2 0 9-16,3 2 4 15,4-1 1-15,4 1 2 16,2 1 7-16,5 0 14 16,6 3 6-16,3 3-2 0,3 2-8 15,5 3-7-15,3 1-3 16,7 1 0-16,5 2 6 15,6 1-13-15,5 0 1 16,7 1 4-16,7 1 3 16,8 0 4-16,9 1-2 0,5-1-4 15,12 1 2-15,5-4 6 16,8 2 4-16,4-1 3 16,3 1-1-16,5-1-4 15,0-1 1-15,2 4-1 0,5-1-4 16,-2 2-10-16,-1 4-1 15,-3 3-3-15,-8 3-10 16,-10 3-38-16,-17-9-76 16,-19-10-213-16</inkml:trace>
  <inkml:trace contextRef="#ctx0" brushRef="#br0" timeOffset="10118.047">21702 4057 619 0,'-9'-4'11'0,"-2"-4"-10"16,-1 2-2-16,-2 4 10 16,0 2-11-16,-4 0-1 15,0 9 1-15,-9 5-1 0,-4 7-11 16,-3 5-10-16,-7 5-9 16,0 6-2-16,1 1 19 15,2-2 13-15,9-5 1 16,10-5 3-16,3-6-3 0,8-6 0 15,8-3 0-15,3-2-2 16,12-2-1-16,7 0 16 16,6-3 23-16,8 3-9 15,3-1-15-15,2-2-8 16,-1 3-1-16,-2 2 0 16,-1 2-7-16,-10 2-21 15,-7 7-29-15,-7 0-43 0,-12 0-33 16,-5 0-32-16</inkml:trace>
  <inkml:trace contextRef="#ctx0" brushRef="#br0" timeOffset="10323.932">21029 4806 628 0,'0'0'136'0,"38"-5"-141"16,-7-2 8-16,16-2 35 16,11 1-19-16,9 1-15 15,5 0-3-15,1 1-37 16,-3-5-151-16,-14-9-154 0</inkml:trace>
  <inkml:trace contextRef="#ctx0" brushRef="#br0" timeOffset="10666.731">22227 4024 735 0,'0'0'22'0,"-16"52"-41"15,7-14 13-15,1 12 6 16,-4 8-1-16,-1 4 0 15,-4 2-9-15,0-1-30 0,-1-4-33 16,-1-6-19-16,1-9-29 16,2-13-60-16</inkml:trace>
  <inkml:trace contextRef="#ctx0" brushRef="#br0" timeOffset="11142.465">22504 4066 601 0,'0'0'56'0,"53"-26"-61"15,-23 19 9-15,4-2 2 16,1 4-7-16,-3 3 1 15,3 2 1-15,-3 2-2 0,1 6-1 16,-2 4-3-16,-4 3 2 16,-7 8 1-16,-4 1 0 15,-7 9 2-15,-5 5 8 16,-4 6 6-16,-11 3 6 16,-11 4 8-16,-6 0-8 0,-11 0-6 15,-4-4-6-15,-4-4-5 16,1-5 0-16,1-2-3 15,8-9-5-15,6-6-22 16,7-7-11-16,9-6-9 16,8-8 4-16,5-5 25 0,2-9-21 15,8 1 20-15,3-3 12 16,4 3 22-16,5 5 20 16,6 8 4-16,7 3-5 15,8 11 3-15,6 8-1 16,11 6-16-16,9 6-3 0,5 6-14 15,1-9-39-15,-6-11-175 16</inkml:trace>
  <inkml:trace contextRef="#ctx0" brushRef="#br0" timeOffset="28199.006">4828 7917 137 0,'0'0'14'0,"48"16"9"15,-17-7-1-15,3-1 1 16,5-1-7-16,3-1-7 15,5-2-7-15,1-1-1 16,4-1-1-16,0 0 1 0,1 1 4 16,3 1 12-16,0-1-7 15,0 1 1-15,4 1 1 16,3-2-4-16,2-1-2 16,4 1 0-16,2-1 3 15,3 1 6-15,0-2 2 16,4 3-8-16,0-1 2 0,5 1 1 15,0-1 2-15,1-1 1 16,2-1 4-16,5 0-10 16,3-1 1-16,6 0-5 15,6-1-2-15,5-3 1 16,5-2-3-16,5-2-1 0,4-1 1 16,0 0 0-16,2 0-2 15,2 1 5-15,0 1 4 16,1 0 32-16,3 3-23 15,5 1-1-15,2 0 13 16,7 1-15-16,5-1-9 0,3 1-4 16,5-2 4-16,-1 3-4 15,5-1-1-15,-1 1 1 16,2 1-1-16,3 0 0 16,-3 0 9-16,3 0 19 15,1 3-11-15,4 1-6 16,0 4-4-16,5 1-6 0,7 2 0 15,2 1-1-15,1 2-5 16,5 0-12-16,1 0-12 16,0 3 14-16,-2-4 6 15,3 0 7-15,4-2 1 16,0-2 3-16,0-3 3 0,7 0 22 16,4-3 3-16,-1-1-2 15,11-1-1-15,3-1-14 16,7 0-7-16,1 0-1 15,3 0-3-15,5 0 0 16,-1 0-3-16,3 0 1 0,1 0-2 16,1 0-4-16,3-3 1 15,5 0-4-15,1-1-2 16,2-2 2-16,3 2 6 16,3 1 2-16,-3 1 2 0,3 0 0 15,-2 2 1-15,-1 0 0 16,-4 0 2-16,-4 3-3 15,-2 1 0-15,-6-1 0 16,-2 3-2-16,-2-1 1 16,-1 0-9-16,-3 2-24 15,-1 0-28-15,-5 0-19 0,-14-4-41 16,-10-3-149-16</inkml:trace>
  <inkml:trace contextRef="#ctx0" brushRef="#br0" timeOffset="50323.589">4430 9789 549 0,'39'7'92'16,"7"-7"-95"-16,14 0 28 0,26-1 42 15,22-10-25-15,19-5-32 16,17-2-8-16,15-4 2 15,10-2-4-15,12 1 0 16,6 2-1-16,9 1-19 16,-2 6 17-16,-7 8-29 0,-8 6-41 15,-20 15-35-15,-29 12-29 16,-30 5-80-16</inkml:trace>
  <inkml:trace contextRef="#ctx0" brushRef="#br0" timeOffset="52977.121">3604 10007 204 0,'-22'-2'55'0,"2"-2"-44"15,4 4 16-15,5 0 5 16,3 10-19-16,0 7-13 16,0 6 3-16,-1 9 2 0,0 11 1 15,0 5-2-15,-2 9-3 16,-3 8 1-16,-1 6-1 15,-6 5 0-15,2 0 0 16,-1 1 0-16,1-2-2 0,6-8 1 16,4-4-1-16,6-11 7 15,3-2 24-15,10-9-3 16,7-4-4-16,6-6-6 16,4-2-2-16,6-5-3 15,5-3 5-15,5 0 4 0,2-1-12 16,8-1-2-16,8-1-2 15,3 2 2-15,8-3 8 16,11 3-7-16,6-3-1 16,7-1-2-16,7-1 1 15,7-1 3-15,8-1 0 0,3 3 2 16,4-2-5-16,5 3 1 16,3 3 0-16,8 0-2 15,2 0-1-15,7-2-2 16,2 1 1-16,6-2-1 15,4-3 1-15,3-3 3 16,0-4-2-16,5-2-3 0,7-5 2 16,-1 0 6-16,5-5-1 15,-4-2 8-15,0 0 10 16,-8 3 8-16,-3 1-10 16,-10 3-5-16,-1 0-10 15,-1 4-4-15,0-1-5 0,0 0 2 16,-1-1 0-16,3-2-7 15,2 0 5-15,1-2-3 16,-1-5 3-16,3-2-7 16,3-2 1-16,1 2-5 0,-2 0 0 15,-5 1 4-15,-6 4 9 16,-4 2-2-16,-13 2 1 16,-10 2 2-16,-16 7 1 15,-9-1-2-15,-17 4 4 16,-16-1-3-16,-13 3 5 0,-14-1-5 15,-11 0-2-15,-11-2-2 16,-5-1 1-16,-5-1-4 16,-4-2 3-16,-4-3 1 15,0-1-2-15,0-3 3 16,-4 0 2-16,-3-6 2 16,2-7-1-16,-3-5-2 0,5-8-3 15,3-8-3-15,0-7 0 16,7-6 2-16,6-8 1 15,5-5 0-15,5-4 0 16,2-5 0-16,1-5 0 16,2-6-3-16,0-2 0 0,1-5 3 15,-1-4-1-15,2 0 1 16,-1 2 0-16,0-1-4 16,0-2 3-16,0 6-5 15,1 2-4-15,-3 4 1 16,-1 5 2-16,-2 5 5 0,-3 8 2 15,-1 7 4-15,-5 9-3 16,-1 8 0-16,-7 8-2 16,-1 9 0-16,-4 6-8 15,-2 7 3-15,0 2 5 16,0 6 0-16,0 0-3 16,0 0-15-16,-2 7 5 0,-2 2 14 15,-3 2 2-15,-5 3 8 16,-1-1 5-16,-5 4 3 15,-7 0-4-15,-6 0-5 16,-6 0-3-16,-8 3-3 16,-9 0-1-16,-9 0-1 0,-7-1-1 15,-9 0-2-15,-11 1-3 16,-6 1-2-16,-12-1 1 16,-9 3 0-16,-6 0 6 15,-6 0 0-15,-2-1-4 16,-7 4-6-16,-7-1-12 0,2-1-9 15,-7 1-21-15,-2-3 1 16,-2 0 8-16,-5-4 7 16,-2-1 14-16,-2 0 20 15,-2-1 4-15,-5-3 4 16,4-1 8-16,0-2 10 0,1-4-5 16,5-3 0-16,1-2-2 15,7-1-11-15,2-4 3 16,5-3 7-16,4-3 23 15,0 0-11-15,3-1-15 16,1-1-8-16,-1-2 0 0,-1 0 3 16,-1 0 11-16,-4 0-4 15,3-1-7-15,-3 1 7 16,2 3 4-16,-1-2-8 16,3 0-7-16,-3 3 1 15,2 0-4-15,-5 3 0 0,1 0-1 16,-1 0 1-16,4 1 0 15,-1-1 2-15,7 0 0 16,5 0 0-16,9-3 5 16,6 3 8-16,4-2-11 15,7 5-3-15,0 4-2 0,2 3-3 16,-2 15-12-16,0 11-8 16,-4 11-34-16,-1 1-70 15,5-4-113-15</inkml:trace>
  <inkml:trace contextRef="#ctx0" brushRef="#br0" timeOffset="76275.033">3452 11901 254 0,'0'0'-12'0,"-44"-4"-21"16,20 1-68-16</inkml:trace>
  <inkml:trace contextRef="#ctx0" brushRef="#br0" timeOffset="77731.491">3149 11935 366 0,'0'0'15'0,"0"0"11"16,0 0 18-16,-38-27-5 16,29 26-25-16,1 1-9 15,-2 0 0-15,3 4-8 16,-2 6-3-16,0 4-3 16,2 2 6-16,1 5 1 0,-1 5 1 15,-2 5 3-15,0 6 0 16,-4 7 6-16,-3 6 4 15,3 5 3-15,-3 6-5 16,3 5 1-16,-1 2 2 16,5 4-4-16,1 6-6 0,3 3-2 15,0 3 0-15,5-2-1 16,0-2 0-16,0-3 1 16,3-9-1-16,4-13-1 15,6-9 3-15,5-9 5 16,1-9 6-16,10-7 28 0,8-6-7 15,1-3-10-15,6-4-6 16,6-3-8-16,6-1-2 16,2-1-4-16,4-3-2 15,3 0-1-15,6 0-1 16,5 0-3-16,5-5 0 0,2-1-1 16,6 0 4-16,5-1-2 15,2-2-1-15,-2 2-6 16,0 2 10-16,0-1-1 15,-3 5 1-15,-3 1-2 16,-1 5 3-16,-3 4 0 0,1 2 1 16,-2 2 2-16,-5 1-3 15,-4 3-3-15,-3-2 2 16,-4 2-1-16,-6-2 2 16,-5 1-1-16,-2-2 0 15,-6-1 4-15,0-2-3 0,-4-1 0 16,1 0 9-16,-5-2 4 15,-2-2-9-15,1 0-1 16,-4-2-3-16,-3-2-1 16,-1 0 1-16,-4-2-1 15,-6 0 2-15,0 0-2 16,-8 0 0-16,-4 0-1 0,-4 0 1 16,-3 0-1-16,-2 0 3 15,0 0 9-15,0 0 20 16,0 0 8-16,0 0-8 15,-2 0-11-15,-2 0-15 0,-1 0-6 16,0 0-2-16,-2 0 3 16,3-1 0-16,2 0-1 15,-2 0 0-15,2 1 1 16,1-2-1-16,1 0 2 16,0 2-1-16,0-3 5 0,0-1-3 15,0 0 3-15,0-2-3 16,1-1 1-16,3-3-1 15,0-1-3-15,2-3-1 16,4-5-1-16,-1-5-8 16,2-2-1-16,0-5 6 15,0-4 5-15,0-5 1 0,1-7 1 16,-1-4 1-16,-1-4-2 16,4-8-2-16,-1-4 1 15,3-4-11-15,2-4 0 16,0 0-34-16,0-3 11 15,-2-1 32-15,0 4-8 0,-3 3 13 16,-4 1-3-16,-3 5 6 16,-3 5-3-16,-3 7 3 15,0 6 1-15,-8 4-2 16,2 6-1-16,-2 4-2 16,1 5-3-16,-1 5-12 0,2 4 3 15,-1 3-1-15,3 5 1 16,2 3 6-16,0 3 3 15,-2 2 2-15,3 1 3 16,-2 3 4-16,1 0-2 16,0 0-2-16,0 0-3 0,2 0-1 15,0 0-1-15,0 3 0 16,0-2 1-16,0 0 0 16,0 1 1-16,-2-2 1 15,-3 0 4-15,-1 0 10 16,-8 0-7-16,-1 0-5 0,-4-1-2 15,-5-4 0-15,-7 1 0 16,-3 0-2-16,-6-2 0 16,-10 2 0-16,-5 1-4 15,-5 2 4-15,-12-1-2 16,-6 2-2-16,-9 0-1 0,-7 0 2 16,-11 3 2-16,-9 4 2 15,-5 0-1-15,-4-1 1 16,-2-1 1-16,-2 0-3 15,2-1 6-15,2-1-2 16,4 1-2-16,3-2 11 0,4 1 4 16,5-1-4-16,5-1-4 15,6 1 12-15,6 1-6 16,7 3-8-16,8 4-5 16,5 8-22-16,1 12-58 15,-1 4-84-15,-2-4-119 0</inkml:trace>
  <inkml:trace contextRef="#ctx0" brushRef="#br0" timeOffset="81290.529">9074 13090 433 0,'0'0'24'16,"0"0"-17"-16,42-24-8 15,-22 15 7-15,4-1 22 16,4 2-9-16,1-1-1 16,2 2 3-16,4 5 6 0,2 2 6 15,7 0 9-15,6 8-13 16,8 2-14-16,13 0-6 16,14 0-7-16,12 0 0 15,11-2 5-15,11-3-4 16,1-1-6-16,3 0-3 0,3 0 1 15,3 1-3-15,4 0-19 16,7 2-39-16,4-4-38 16,3-3-92-16</inkml:trace>
  <inkml:trace contextRef="#ctx0" brushRef="#br0" timeOffset="82030.113">22247 13065 311 0,'0'0'22'0,"0"0"4"15,0 0-27-15,0 0 20 16,51 11 15-16,-26-7-10 0,4-1-4 15,1 1 8-15,9 2 8 16,3-2 5-16,10 2 12 16,7-2-10-16,10 2-17 15,11-1-10-15,8 2-5 16,8 1-4-16,4 2 2 16,2 1-2-16,-2 1-6 0,0 4-4 15,-4-2-18-15,-7 2-26 16,-9 0-3-16,-6-1 12 15,-9 0-1-15,-11-1-15 16,-12-4-45-16,-10-5-63 16</inkml:trace>
  <inkml:trace contextRef="#ctx0" brushRef="#br0" timeOffset="82541.827">27599 13118 603 0,'53'10'26'0,"11"-4"-23"16,13 7 3-16,14 1 16 15,10 3-2-15,6-1-11 16,6 2-5-16,6 2-4 15,4 1-1-15,0 2-8 16,2 4-36-16,-2-3-43 0,-6-4-60 16,-13-7-239-16</inkml:trace>
  <inkml:trace contextRef="#ctx0" brushRef="#br0" timeOffset="83418.336">6664 14773 562 0,'0'0'55'15,"54"14"-66"-15,-11-4 14 16,16 2 2-16,16-1 9 15,16 3-12-15,10 0-3 16,15-1-4-16,12-1-53 0,5-1-65 16,-4-3-116-16</inkml:trace>
  <inkml:trace contextRef="#ctx0" brushRef="#br0" timeOffset="88096.776">24190 14566 385 0,'0'0'2'0,"0"0"-13"15,44-50-3-15,-18 37 15 16,6-1 0-16,0 1 2 16,6 3 5-16,1 3 2 0,4 0-1 15,1 3 0-15,9 1 3 16,6 3 6-16,8 0 2 16,12 7 2-16,8 3 5 15,12 1-6-15,6 2 3 16,7 1 0-16,3 2 6 0,2 4 2 15,0 1-4-15,1 3-1 16,0 3-6-16,0 3-10 16,5 1-5-16,2 2-4 15,1 1-2-15,-3 3-4 16,-4-1-15-16,-7 2-34 16,-9-4-41-16,-15-7-53 0,-15-13-201 15</inkml:trace>
  <inkml:trace contextRef="#ctx0" brushRef="#br0" timeOffset="88894.329">3898 16326 38 0,'0'0'380'0,"35"-11"-374"16,-13 7-1-16,13-1 14 16,13 0 13-16,12-2 4 0,14-1-8 15,17-1 2-15,15-1 7 16,10 2-22-16,14 3-2 16,4 4-6-16,11 1-5 15,9 7-1-15,7 3 3 16,9 0-4-16,6 0-20 0,3-3-59 15,-4-4-59-15,-10-3-175 16</inkml:trace>
  <inkml:trace contextRef="#ctx0" brushRef="#br0" timeOffset="100025.14">25536 15088 36 0,'0'0'138'0,"-39"8"-118"16,16-4-6-16,-3 0-6 15,-1 0-4-15,2-1 8 16,-2-2 14-16,-1-1 15 0,3 0-25 16,1 0-26-16,4 0-22 15,3 0-39-15,5 1-29 16,5 1 68-16,6-2 31 15,1 0 11-15,5 0 74 16,2 0 29-16,4 0-14 0,4 1-26 16,4 1-17-16,8 5-4 15,11 0 2-15,12 1-4 16,12 2-13-16,16 1-10 16,16 0-14-16,14-2-5 15,17-1-6-15,7 1 1 16,11 2-4-16,1 3-15 0,-5 3-33 15,-5 2-48-15,-17 2-50 16,-16 2-155-16</inkml:trace>
  <inkml:trace contextRef="#ctx0" brushRef="#br0" timeOffset="100744.738">4088 16489 542 0,'-81'1'18'0,"7"-1"-12"15,20 0 14-15,15 0 18 16,9 0-14-16,10 0 1 15,7 0-9-15,11 0 16 0,6 0-18 16,21 0-31-16,17 0-30 16,21 0 52-16,22 2-1 15,19-1-6-15,17 5 0 16,13 4-1-16,14 4 11 16,8 7-20-16,10 5-16 0,12 6-16 15,6 2-31-15,-1-2-41 16,-11-2-128-16</inkml:trace>
  <inkml:trace contextRef="#ctx0" brushRef="#br0" timeOffset="210134.641">24567 15516 245 0,'0'0'171'16,"0"0"-163"-16,0 0-7 15,0 0 30-15,42 3 8 16,-17-3-7-16,10-6 3 16,16-2-1-16,11-2-10 15,13 0-11-15,11-2-8 0,12 2-3 16,10 3 13-16,11 2 1 15,12 4 1-15,13 1-12 16,12 9-2-16,13 4 1 16,14 5 17-16,9 5 11 15,11 5-7-15,11 4-8 0,0 2-8 16,1 0-4-16,-6 1-19 16,-3 2 16-16,-13 0-4 15,-7 0 4-15,-9 2-3 16,-12-5-3-16,-25-13-71 15,-31-18-175-15</inkml:trace>
  <inkml:trace contextRef="#ctx0" brushRef="#br0" timeOffset="210974.987">3904 16970 279 0,'92'-22'455'0,"21"0"-324"15,18 5-122-15,11 7-7 16,10 6 0-16,7 4-1 16,11 14-3-16,7 10-16 15,4 6-30-15,1 6-42 16,-7-1 90-16,-10-3 0 0,-17-7 0 16,-21-12-180-16,-24-9-278 15</inkml:trace>
  <inkml:trace contextRef="#ctx0" brushRef="#br0" timeOffset="-172881.742">8216 13475 140 0,'-54'-4'11'16,"4"-5"-2"-16,4 2 21 15,6-2 4-15,1-3 2 16,6-1-14-16,4-3-5 16,7-1-14-16,2-2 3 15,9 0 0-15,3 3 60 0,8 2-2 16,0 1 1-16,10 2 2 16,7-2-26-16,10 3-2 15,6-1 10-15,15 2-11 16,8 4 0-16,11 5-11 15,11 0 19-15,15 3-36 0,17 1-4 16,11-3-4-16,13-1 0 16,9-2-3-16,11-6 3 15,1 3-2-15,3 0 4 16,5 4 2-16,-5 1 0 0,-3 11-3 16,-10 12 4-16,-15 8-26 15,-18 5-133-15,-29-1-182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29:40.3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15490 3621 229 0,'0'0'7'0,"0"0"17"16,0 0 31-16,55-44 30 16,-24 34-16-16,10 0-2 15,13-1 4-15,14 2 0 16,21 2 8-16,23-1-24 0,28-2-11 16,33-6-5-16,27-2-11 15,34-5-10-15,24-7-6 16,13 0-6-16,4 2-3 15,-2 7 0-15,-8 6 1 16,-17 11-2-16,-18 11-4 16,-19 18-12-16,-32 10-79 0,-38 6-152 15,-38 2-303-15</inkml:trace>
  <inkml:trace contextRef="#ctx0" brushRef="#br0" timeOffset="6787.686">3644 6032 312 0,'3'-3'43'16,"-3"1"-14"-16,0-1 11 16,3 3-1-16,1 0-38 15,3 0-3-15,4 0-3 16,5 0 18-16,3 2-2 0,4 1 0 15,4 2-7-15,2-1-1 16,0 1 3-16,2-1-2 16,0-1 2-16,1 0 0 15,-1-3 8-15,2 0 5 16,3 0-5-16,4-3-4 0,3-1-3 16,3-1-3-16,2 1-1 15,3 3 0-15,0-1 2 16,5 2 2-16,2 0-3 15,3 0 1-15,6 3-5 16,6-2 0-16,6-1 9 0,4 0-2 16,4-1 9-16,5-2 2 15,4-3 7-15,2 0-14 16,0 1 4-16,3-2-4 16,4 1-7-16,2 1 8 15,1 1 2-15,-4-1 9 16,4 4-5-16,-6 1 10 0,-3 0-8 15,-7 2-10-15,-1 6-1 16,-8 0 7-16,-5 4-5 16,-4 0-9-16,-5 0-4 15,-4 2-3-15,-3-1-26 16,-3 1 5-16,-3-1-27 0,-12-3-43 16,-13-8-81-16,-15-7-234 15</inkml:trace>
  <inkml:trace contextRef="#ctx0" brushRef="#br0" timeOffset="16777.094">10672 6085 214 0,'0'-21'-18'15,"7"-2"-15"-15,6-1-14 16,9 2 29-16,3-1 24 16,-1 1-7-16,3 1 4 15,-2 3 11-15,-1 1 20 0,-3 1 4 16,-4 6 4-16,-1 2 3 15,-3 3-3-15,1 4-14 16,3 1-4-16,6 1-8 16,4 3-1-16,4 2 10 15,5 3 0-15,4-1 12 16,3 4 7-16,1 0-5 0,8 0 4 16,6-1-6-16,7 2-6 15,10-3 6-15,6-1 1 16,9 0-15-16,3-1 4 15,6-1-22-15,-1 0-4 16,0 0 3-16,-2 1-1 0,-1 2-3 16,-11 2 4-16,-3 3-4 15,-8 2-19-15,-6 3-44 16,-6 1-45-16,-7-5-66 16,-3-3-88-16</inkml:trace>
  <inkml:trace contextRef="#ctx0" brushRef="#br0" timeOffset="17517.674">16353 6023 314 0,'0'0'79'0,"47"4"-110"0,-5-3 51 15,15 1-9-15,14-2 29 16,12 0-29-16,8 0 10 16,10-3 13-16,9-4 18 15,6 1 9-15,11-1-14 16,10 0 14-16,6 0-35 0,8 0 3 15,8 3-4-15,4 1-13 16,0 1-3-16,0 2-6 16,5 5-4-16,-7 9-2 15,-3 6-36-15,-12 1-64 0,-15 2-86 16,-16-2-165-16</inkml:trace>
  <inkml:trace contextRef="#ctx0" brushRef="#br0" timeOffset="21228.593">23948 7568 278 0,'0'0'59'16,"0"0"-56"-16,0 0-4 15,0 0 18-15,0 0 6 0,0 0-2 16,43-1 6-16,-31-1 9 16,0 1 16-16,1-2-10 15,3 0 3-15,-3-1-3 16,-3 0-5-16,3-1-3 16,-2 0-9-16,0 1-6 0,-2 1-2 15,-2 0-6-15,2 0-5 16,0 1 0-16,-2 1-2 15,3 0-2-15,-2 1 3 16,3 0-2-16,-1 0 3 16,4 0-1-16,-3 0 0 0,5-2 4 15,0 2 3-15,3-1 6 16,1-2 4-16,2-1-3 16,2 1-5-16,2-1-2 15,-1-1-5-15,3 1-4 16,1 3-1-16,0-1-2 0,1 2 0 15,1 0-1-15,-2 0 2 16,-2 0 0-16,-4 0-1 16,-4 0-1-16,-5 0 1 15,-8 0 0-15,-1 2-3 16,-3-2 3-16,-2 0 1 0,0 0 4 16,0 1-3-16,0-1-2 15,0 0-1-15,0 2-21 16,-6 2-20-16,-4 3-24 15,-4 3-43-15,1 3-1 16,-4 1-17-16,4 0-7 16,6-5-67-16</inkml:trace>
  <inkml:trace contextRef="#ctx0" brushRef="#br0" timeOffset="21839.252">25984 7699 435 0,'0'0'27'16,"0"0"-4"-16,0 0 9 15,43-37-5-15,-25 31-21 16,3 2 3-16,2 1-3 16,4 0 2-16,4 3-5 15,2-1 3-15,5-2 10 0,3 2 5 16,3-1 9-16,8-1-5 16,4-1-2-16,2 3-5 15,7-1-1-15,2 1 6 16,4-1 9-16,5 2-4 15,4 0 4-15,5 2-5 0,6-1-7 16,4 2-4-16,-1 1-1 16,-4 1-3-16,-1 0-5 15,-9 1-4-15,-6-2 0 16,-11 3-5-16,-7-1 4 0,-12 0-4 16,-11-1-4-16,-5 1-22 15,-8-2-14-15,-5 2-5 16,-1-2-25-16,-1 2-24 15,1-2-9-15,-3 0-24 16,6-4-59-16</inkml:trace>
  <inkml:trace contextRef="#ctx0" brushRef="#br0" timeOffset="22097.107">29385 7872 521 0,'61'0'66'0,"2"-3"21"16,6-1 11-16,7 4-28 15,2 3-46-15,3 5-13 16,0 5-8-16,0 4-3 15,1 7-5-15,-2 3-53 16,-6 0-78-16,-8-4-88 0</inkml:trace>
  <inkml:trace contextRef="#ctx0" brushRef="#br0" timeOffset="29983.291">6099 2691 829 0,'0'0'20'16,"0"0"-25"-16,-36-27 8 15,32 25 23-15,2 2-12 16,2 2-9-16,0 11-17 16,0 12-14-16,0 12 26 15,-6 18-5-15,-2 15 2 0,-9 17 4 16,-4 8 4-16,-8 9 4 16,-2 2 12-16,-3 2 12 15,1-4-8-15,2-9 3 16,4-8-6-16,6-12-13 15,4-13-8-15,5-15 1 16,5-14-1-16,1-12-19 0,-1-11 7 16,-4-10 13-16,-2-7 6 15,-6-13-37-15,0-10-41 16,-4-11-2-16,1-10 2 16,2-4 7-16,0-5 4 15,4 3 21-15,3 6 48 0,4 7 21 16,1 12 31-16,2 7 4 15,4 12 7-15,0 5-15 16,2 8-30-16,0 16-40 16,6 12-24-16,4 13 33 15,1 12 9-15,4 12-2 0,3 3-1 16,2 3 8-16,5-10 12 16,3-6 21-16,4-10-4 15,4-11-11-15,4-13-6 16,7-11 8-16,4-9-3 0,5-5-7 15,7-9-9-15,6-4-9 16,-2 0-12-16,-9 0-98 16,-22 0-177-16</inkml:trace>
  <inkml:trace contextRef="#ctx0" brushRef="#br0" timeOffset="37744.026">23941 7489 631 0,'0'0'2'15,"0"0"0"-15,0 0 14 16,37-39 9-16,-29 36-19 16,1-1-2-16,3 4-3 15,5 0 5-15,8 0 5 0,10 6 10 16,13 5-2-16,14 6-4 15,9 7-8-15,13 3-5 16,9 3 2-16,5 3-14 16,-2-3-46-16,-7-12-75 15,-11-18-194-15</inkml:trace>
  <inkml:trace contextRef="#ctx0" brushRef="#br0" timeOffset="43565.269">1707 10170 273 0,'0'-1'176'16,"3"-2"-174"-16,3 1 3 0,5-2 10 15,7 1-15-15,2 2-7 16,9-1 4-16,7 1 5 15,4 1 1-15,9 0 5 16,7 0 10-16,7 1 119 16,6 1-106-16,5-2-7 0,4 0-1 15,0-7-4-15,0-2 0 16,-1-1-2-16,-4-1-6 16,-1 2-9-16,-3 2-1 15,-4 5-18-15,-5 2-66 16,-8 0-65-16,-14 0-110 15</inkml:trace>
  <inkml:trace contextRef="#ctx0" brushRef="#br0" timeOffset="44340.834">4300 10267 450 0,'0'0'44'0,"0"0"-19"16,0 0-8-16,0 0 11 16,0 0-14-16,0 0-10 15,24-36-3-15,-4 28 1 0,7-1 1 16,4 2 6-16,7 0 9 16,6 3 10-16,6 1 0 15,4 0-12-15,6 3-7 16,5 0 2-16,2 0-2 15,5 0-4-15,6 1 9 0,5-1 6 16,4 0-3-16,5 0 3 16,2-1-5-16,0-3-6 15,-3-1 2-15,-7 0-2 16,-5 1-3-16,-10 2 0 16,-6 1 3-16,-12 1-2 0,-9 2-1 15,-8 3 0-15,-12 3-9 16,-8 2-22-16,-11 3-46 15,-3 0-36-15,-10-5-27 16,-1-4-86-16</inkml:trace>
  <inkml:trace contextRef="#ctx0" brushRef="#br0" timeOffset="45129.393">7346 10326 512 0,'0'0'54'15,"0"0"-39"-15,0 0 20 16,0 0 19-16,0 0-18 16,51 9-8-16,-26-5 1 15,4-1-10-15,3 1-8 0,7-1-1 16,2 1 8-16,1 0 0 15,0 1-8-15,4 0-8 16,-2 0 2-16,3-1-3 16,-5-1 0-16,2-2 0 15,-3 2 1-15,-1-3 1 0,-4 2 2 16,-2-1 5-16,-5-1 5 16,-5 1-9-16,-3 1-5 15,-6 1-1-15,-3-1 0 16,-5 1-1-16,-1 0-1 0,-2 2-4 15,-2 1-15-15,-2 0-17 16,0 1-13-16,-6 0-15 16,0 2-22-16,1-2-23 15,1-3-38-15,1-4-69 16</inkml:trace>
  <inkml:trace contextRef="#ctx0" brushRef="#br0" timeOffset="45735.054">8953 10319 554 0,'40'-11'52'16,"5"-3"-18"-16,15 1 22 15,8 0-14-15,3 5-29 16,2 0-9-16,0 4-2 15,0 4 1-15,-4 0-3 0,-2 12 0 16,-9 10-2-16,-13 2-29 16,-26 1-157-16</inkml:trace>
  <inkml:trace contextRef="#ctx0" brushRef="#br0" timeOffset="49525.928">23734 10154 478 0,'51'-18'65'16,"7"-1"3"-16,18 3 13 16,9 4-16-16,14-1-24 15,12 3-10-15,18 0-10 16,10 1-5-16,5 1-2 0,5 0-9 15,-4 1 0-15,-6 4-4 16,-11 3-2-16,-9 0-5 16,-12 8-10-16,-11 2-15 15,-11 3-18-15,-13 6-24 16,-18 3-40-16,-20 0-14 0,-18-4-85 16</inkml:trace>
  <inkml:trace contextRef="#ctx0" brushRef="#br0" timeOffset="50194.553">28402 10336 590 0,'75'-10'72'16,"11"0"-18"-16,24 6 15 15,22 4-12-15,22 7-35 16,16 7-17-16,15 6 0 0,4 7-4 16,6 4-4-16,-6 8-9 15,-5 5-26-15,-7 5-26 16,-10-3-78-16,-20-9-90 15</inkml:trace>
  <inkml:trace contextRef="#ctx0" brushRef="#br0" timeOffset="55155.073">22344 8542 300 0,'0'0'78'16,"0"0"-65"-16,0 0 2 0,0 0 19 16,0 0-20-16,0 0 9 15,-18 47-11-15,4-15-11 16,-2 9 0-16,-6 8-1 15,-2 12-9-15,-5 13-18 16,-6 10-9-16,-4 8-1 16,-2 9 10-16,-2 2-2 0,4 0 11 15,7-5 10-15,7-1 9 16,15-6 8-16,10-2-5 16,18-4-1-16,13-1-2 15,9 1-2-15,9-1-1 16,10-3-2-16,8-6 3 0,6 2-2 15,8-6 3-15,8 0 1 16,14-4-2-16,10-5 2 16,15-5 3-16,13-5 0 15,15-7-2-15,10-8 3 16,8-3-2-16,9-4 4 0,6-2 2 16,7 2 8-16,5-2-4 15,10 2-7-15,5-1-5 16,5 0 1-16,5 0-2 15,1-1-4-15,1-2-8 16,1-2-10-16,5-4-4 0,3-3-2 16,2-4 2-16,2-5 8 15,0-4-3-15,-3-4 10 16,-4 0 6-16,-4-4 5 16,-4-6 8-16,-5 0 20 15,-2-4-1-15,-6-4-5 0,-2-8 3 16,-4-5 2-16,-3-10-3 15,-7-8 4-15,-1-9 11 16,-4-6-3-16,-9-8-9 16,-3-5-17-16,-1-4-10 15,-8-3-3-15,-6-4-31 0,-14-7-34 16,-11-2-47-16,-15-3-2 16,-19-4-43-16</inkml:trace>
  <inkml:trace contextRef="#ctx0" brushRef="#br0" timeOffset="55454.887">31366 9703 127 0,'40'-111'114'0,"-17"0"20"15,-16-1-46-15,-10-3-40 0,-21-1-1 16,-14-1-22-16,-15 3-5 16,-15-1-21-16,-16 6 0 15,-15 4-1-15,-16 4 7 16,-16 6 5-16,-18 10-5 16,-15 8 18-16,-19 8-10 0,-12 10-3 15,-15 9 3-15,-17 8-7 16,-6 9-6-16,-11 6 0 15,-11 7-2-15,-6 9-4 16,-4 5 1-16,0 6-3 16,-6 3 2-16,5 13 2 0,1 5 2 15,4 7 3-15,1 8-2 16,0 7 2-16,-5 10 0 16,-3 10-1-16,-3 11-1 15,-6 10-21-15,-1 12-26 16,-2 10-15-16,10 6-23 15,9 4-54-15,16-1-41 0</inkml:trace>
  <inkml:trace contextRef="#ctx0" brushRef="#br0" timeOffset="55682.76">21684 10416 439 0,'-11'-46'3'0,"-1"-5"-18"16,-1 0 2-16,-4-6 8 15,-2 2-30-15,-6-5-39 16,-3 2-86-16</inkml:trace>
  <inkml:trace contextRef="#ctx0" brushRef="#br0" timeOffset="56642.22">21140 9579 485 0,'0'0'83'0,"-53"-48"-18"16,29 28-39-16,5 6-4 15,4 7-15-15,1 4-10 16,3 3 0-16,-1 7-5 15,0 7-14-15,0 3 19 16,-1 6 3-16,-1 1 2 0,2 6 6 16,2 0 3-16,0 3-8 15,2 5 26-15,1 2 1 16,-1 6-11-16,-1 4 2 16,-5 4-9-16,-2 9 3 15,-6 5-3-15,-7 4 1 0,-11 4 0 16,-12 3-1-16,-12 6-4 15,-12 0 4-15,-17-1 2 16,-13-1-5-16,-11-1-1 16,-14-3-10-16,-12-5 7 0,-17-7-4 15,-10-6-5 1,-16-4 6-16,-16-9-5 0,-8-4 11 16,-15-4-11-16,-7-6 11 15,-12-3-6-15,-13-3-2 16,-7-4 2-16,-11-5-5 15,-11-1 0-15,-14-4-5 0,-3-3 4 16,-4-1-33-16,-5-3 32 16,-5-3 4-16,1-4 0 15,3 0-1-15,0-8 2 16,-2-5 3-16,-3-6-1 16,5-3 1-16,3-8 1 0,7-1-2 15,9-7 2-15,5-4 3 16,17-6-6-16,10-5 1 15,14-6 5-15,11-4 7 16,14-1-11-16,13-1 11 16,11 1-3-16,16 0 0 0,12 3-1 15,18 4-7-15,17 3 0 16,17 6 3-16,14 7-5 16,18 5 0-16,16 8-7 15,13 8 3-15,15 4 1 16,15 8 0-16,11 7-5 15,13 3-5-15,4 14-25 0,13 12 14 16,7 11 12-16,9 13 7 16,7 13 9-16,2 11-1 15,2 9-4-15,1 5 6 16,-1-1-1-16,-3-4 1 16,-5-7 2-16,-5-10-2 0,-5-14 2 15,-9-14 17-15,-8-13 1 16,-5-11-4-16,-12-12 22 15,-12-5 36-15,-10-18-36 16,-10-12-36-16,-6-16-4 16,-1-19-4-16,4-14-2 0,0-15-9 15,5-10-5-15,2-6-5 16,1 1-1-16,2 4 9 16,3 7 3-16,-1 8 7 15,5 14 3-15,1 13 0 16,4 12 4-16,6 13 16 0,5 16 18 15,6 7 3-15,8 10 1 16,22 4-18-16,20 2-39 16,25 10 5-16,29 4 6 15,27 8-15-15,20 3-89 16,5 1-117-16,2-1-183 0</inkml:trace>
  <inkml:trace contextRef="#ctx0" brushRef="#br0" timeOffset="67714.981">13555 13003 347 0,'0'0'99'0,"0"0"-92"15,0 0 5-15,-2 2-11 0,-2 2-2 16,1 3-8-16,-5 3 12 16,0 3-4-16,-3 2 1 15,1 1 1-15,-1 1 1 16,3 0-2-16,1 2 2 15,3-2-2-15,4-2 1 16,0 2-2-16,0-2 0 0,5-1 0 16,3-1-2-16,1-1 2 15,2 0 5-15,1-2-3 16,2 0 1-16,3-2-2 16,-1-1 0-16,3-4 0 15,2 1 1-15,-1-1-1 0,0-3 2 16,2 3-2-16,-1-3 2 15,-2 1 1-15,0 1 0 16,1-1-2-16,-2-1-1 16,4 0-1-16,-4 0 0 15,4 0 1-15,-1-4 0 0,1-3 1 16,-5 0 2-16,2-3 0 16,0 1 0-16,0-3 4 15,1 0-1-15,-1-2-1 16,4 0-4-16,-2 0-1 15,0 0 0-15,0 2 1 0,3 2-2 16,-4 3 1-16,2 0-1 16,1 1 0-16,-2 3-2 15,0-1 2-15,-2 3 1 16,0-1-1-16,-3 2 2 16,0 0-1-16,-5 6 1 0,-4 1 0 15,1 3 2-15,-3 3-1 16,-4 1-2-16,-1-1 1 15,0 3 4-15,-1-1 7 16,-4-1 2-16,3-2-5 16,-2 0-5-16,4-3-4 0,0 1-1 15,4-3 1-15,4 0 0 16,6-3-2-16,5 1 2 16,4-3 2-16,5-2-2 15,5 0-4-15,4 0-5 16,0 0 6-16,3-4-1 0,-2 3 3 15,-2 0 3-15,2 1-1 16,-2 0 2-16,-2 1 1 16,1 3 1-16,-1 2-1 15,1 0 1-15,0 0 0 16,4-1 1-16,-3-3 4 0,4 0 8 16,-4-2 2-16,7 0 0 15,1-6-6-15,3-2-11 16,2-1-3-16,3-1-9 15,0-7-54-15,-4-4-80 16,-3-6-268-16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31:34.4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16483 9716 220 0,'0'0'120'16,"0"0"-85"-16,0 0-18 0,0 0 9 16,0 0-26-16,0 0-7 15,0 0 0-15,0 0 2 16,0 0 6-16,0 0-5 15,-18-37-4-15,5 35-2 16,-3 2 7-16,-8 0 4 16,-2 3-2-16,-4 3 13 0,0 2 13 15,-1 2-27-15,-3 0 19 16,3 0-5-16,-3 0 6 16,2 0 5-16,2 0 4 15,-3 0-1-15,2 0-9 16,0 1-8-16,3 3-7 0,1-1-2 15,0 3 0-15,0 2 0 16,3 3-1-16,2 1 0 16,-2 1 1-16,5 4 1 15,0 1-7-15,3 2 7 16,3 2-6-16,3 1 4 0,5 1 4 16,3 0-5-16,2-1-3 15,5 1 6-15,7-1-2 16,1-1-1-16,4 1 2 15,3 0-4-15,5-1 9 16,4 1-4-16,0 2 0 0,5-2-1 16,3 0 3-16,2 1 0 15,3-3 0-15,-2-1 7 16,6 0 2-16,4-3-3 16,2-4-4-16,6-2-4 15,3-1 6-15,5-4 0 0,3 0-1 16,2-3 7-16,0 1-1 15,2-1 2-15,-3 3 4 16,-1-1-6-16,2 1-4 16,-2 1 2-16,2-1 1 15,-1-4-10-15,-1-3 1 0,-1-2 4 16,0-5 9-16,-2-2 21 16,-1-2-3-16,-1-8-9 15,4-1-9-15,5-6-11 16,1-3-1-16,-3 0-7 15,0-1-7-15,-4-1 3 16,-6 3-5-16,-10 2-2 0,-7 2 10 16,-6 0 1-16,-10-1 2 15,-5 3 0-15,-8-5 4 16,-3-5 2-16,-9-1 1 16,-2-6 3-16,-1-4 2 0,-4-3 3 15,-8-4-4-15,-1-2-6 16,-7-1-1-16,-3-1-6 15,-3-3-5-15,-3-1 7 16,-5-2 1-16,0 1 5 16,-4-1-4-16,-2 4 0 0,-4 1 0 15,-3 3 4-15,-5 3-3 16,-9 3 2-16,-5 7-8 16,-10 3-3-16,-7 7-1 15,-6 5 6-15,-7 5-25 16,-4 6 0-16,-2 2-3 0,2 2-5 15,-2 10-11-15,3 7-12 16,-2 3-25-16,0 7-24 16,4-1-49-16</inkml:trace>
  <inkml:trace contextRef="#ctx0" brushRef="#br0" timeOffset="3709.127">16666 8018 335 0,'0'0'40'0,"0"0"-17"0,0 0-5 15,0 0-2-15,-13-37-12 16,10 28-3-16,0 1-7 16,-1-2 1-16,0 1-1 15,-2-1 3-15,1-1 0 16,-2 2 4-16,-2 0 12 0,0 1-2 16,-4-1 5-16,-2 2-1 15,-1 0-16-15,-4 0 13 16,1 0 6-16,-3 2-5 15,0 1-5-15,-3 1-8 16,-1 0-6-16,-1 2 7 0,-1 1-5 16,0-1 2-16,-3-1 1 15,-5 2-8-15,2 0 21 16,-4 4-17-16,0 2 4 16,-1 1 5-16,0 3-7 15,1 0 2-15,1 3 2 0,0-2 1 16,-1 4-3-16,2 0 4 15,1 1 14-15,2-1-5 16,3 4-6-16,1-1-2 16,4 2-6-16,3 1 5 15,2 2-7-15,-2 4 0 0,4 3 4 16,0 1-1-16,3 5-4 16,-3 1-6-16,5 1 2 15,3 2-4-15,1-2 7 16,5-1 3-16,0 0-2 15,4-4-1-15,1-2 10 0,7-3-6 16,4-1 8-16,2 0 4 16,3-1 7-16,4-1 1 15,2 1-6-15,3-1-6 16,4 1-5-16,3-2-2 16,2 2-2-16,3-5 6 0,3 1-3 15,3-1 2-15,6-4 0 16,-1-3-5-16,9-3 2 15,2-1 1-15,5 0 0 16,4-3 7-16,3-1-14 16,2 1 10-16,5 0-4 15,1-1 4-15,5-2-5 0,4-1 6 16,0-1-6-16,5 0 7 16,2-2-3-16,3 0 7 15,6 0 4-15,-1 0-6 16,3 0-3-16,1 0-5 0,-3-1 4 15,-1 1 2-15,-5 0-4 16,-4 0 4-16,-6 0 2 16,-2 1 6-16,-5 2-2 15,-3-1-5-15,-5-1 0 16,0-1-6-16,-3 0 5 0,-2-6-7 16,-6-4 0-16,-6-1 0 15,-7-5 1-15,-9-1-3 16,-7-1 10-16,-7-3-1 15,-6-1 3-15,-6 1 6 16,-1-3 7-16,-8-2 0 0,-3-1-14 16,-3-2-10-16,-8-3-13 15,-8-1 2-15,-6-2 1 16,-9 0 8-16,-9-1 0 16,-6 3 6-16,-7-2 3 15,-6 2 0-15,-8 0-2 16,-4-1 3-16,-8 2 2 0,-8-1-15 15,-5 2-1-15,-8-2 3 16,-4 3-2-16,-5-2 1 16,-5 0 2-16,-6 4 5 15,-1 0-9-15,-5 2 2 16,-1 5-11-16,-4 2-13 0,-3 8 12 16,-9 9-1-16,-7 7-52 15,-11 17 54-15,-14 16-51 16,-16 11-15-16,-13 8-142 15</inkml:trace>
  <inkml:trace contextRef="#ctx0" brushRef="#br0" timeOffset="28390.098">17555 10865 252 0,'1'1'200'0,"-1"-1"-187"16,0 0-10-16,1 0 8 15,2 0-11-15,1 0-10 16,3 0-8-16,0 0 20 15,-1 1-5-15,1-1 6 16,-3 2-2-16,-1-2 1 0,-2 0 4 16,0 0 3-16,-1 0 21 15,0 0 34-15,0 0 15 16,0 0-9-16,0 0-11 16,0-3-15-16,0-4-21 15,0-5-18-15,0-3 1 0,0-5-3 16,5-1-5-16,0-5 1 15,5-2 0-15,2-2-4 16,1-1 1-16,5 1-5 16,-2-3-3-16,4 5-1 15,-3 1 3-15,0 4 8 0,-2 3 2 16,-3 6-3-16,0 4 4 16,-7 4-2-16,4 2-3 15,-5 4-10-15,1 0-28 16,-1 8-2-16,-3 7 11 15,-1 3 3-15,0 7 0 0,0 4 8 16,-5 5 15-16,-3-1 9 16,0 2 3-16,-1-2-4 15,0-2 7-15,0-2 5 16,0-4 10-16,-2-2 3 16,2-3 6-16,2-4-5 0,1-4-4 15,1-2-8-15,1-1-10 16,2-3-3-16,0-2-1 15,0-3-1-15,2-1-1 16,-1 0 1-16,-1-1-1 16,1-9 1-16,-1-6-16 0,0-4-5 15,0-5 8-15,2-6 6 16,0-2 5-16,0-3 2 16,2-2 1-16,5 0-2 15,2-1 2-15,2 2-2 16,1 3 2-16,-3 3-1 0,1 3 1 15,-1 5 0-15,-4 3 4 16,-3 7 4-16,-1 3 12 16,0 3 6-16,-1 4 2 15,0 1-8-15,0 0-15 16,0 2-6-16,0 0-1 0,0 0 0 16,0 0 4-16,0 0 3 15,0 0-1-15,0 2-5 16,0 3 3-16,-1 2 2 15,-1 1 5-15,-1 4-1 16,-4 2 5-16,0 6-2 0,-5 1-7 16,-1 4-4-16,-1 0-1 15,-1 4 0-15,-2-1 2 16,-1 0-2-16,1-2 1 16,1 0-2-16,2-4 4 15,0 0-5-15,3-4 4 16,3-1-2-16,-2-3 0 0,2-2 0 15,4-1-2-15,1-4 5 16,1-3-4-16,2-1-1 16,-2-1-8-16,2-2-1 15,0 0 1-15,0 0 6 16,0 0-1-16,0 0 3 0,0 0-8 16,0 0-8-16,0 0-4 15,0 1-1-15,0 1 5 16,0-1 12-16,0 0 6 15,0 1 0-15,0-2 1 0,0 1 0 16,0-1 3-16,0 0 12 16,0 0 17-16,0 0 5 15,0 0-5-15,0 0-6 16,0 0-4-16,0 0-3 16,0 0-6-16,0 0-7 0,0 0-6 15,0 0-1-15,0 0-4 16,0 2-2-16,0 3-3 15,0 4 0-15,-3 5 6 16,-1 3 3-16,-1 3 1 16,-2 3 1-16,-1 0 0 15,-1 2 0-15,-3-1 0 0,-3 3-1 16,-1 0 0-16,1 3 0 16,-3 1 3-16,4-1-6 15,0 0 0-15,4-3-10 16,3-6-15-16,2-4-12 15,1-4-5-15,2-6-3 0,2-3 5 16,0-4 9-16,0-5-6 16,6-9-31-16,-1-5-75 15,-1-7-188-15</inkml:trace>
  <inkml:trace contextRef="#ctx0" brushRef="#br0" timeOffset="28965.774">17258 10758 384 0,'-2'-6'108'15,"0"2"-44"-15,1 0-17 16,1 2-11-16,0 2-31 15,0-2 5-15,0 0 9 0,0 1 3 16,2-1-6-16,3 0-9 16,3 0 0-16,0-1-2 15,3 0-1-15,1 0 2 16,1-1 5-16,1 3 5 0,-4-5 8 16,2 2 13-16,2-2 1 15,2-2-10-15,5-5-8 16,4-3-10-16,6-2-7 15,5-5 0-15,1-3-4 16,3-2-1-16,0 1 1 0,-1 0-1 16,-5 0 1-16,-3 4-2 15,-4 2 1-15,-7 5-1 16,-7 2-8-16,-4 5 8 16,-2 3 0-16,-4 3 4 15,-2 0 3-15,-1 3 0 0,0 0-1 16,0 0-9-16,0 0 0 15,0 3-1-15,0 5-2 16,0 7 5-16,0 3 8 16,0 10 10-16,-1 7 0 15,-1 7 0-15,2 2-2 16,0 7-6-16,0 2 4 0,6 2-4 16,1 2-6-16,5-1-17 15,5 0-21-15,3 1-37 16,-2-6-76-16,0-11-57 15,-3-13-201-15</inkml:trace>
  <inkml:trace contextRef="#ctx0" brushRef="#br0" timeOffset="62913.204">18396 4125 393 0,'0'0'224'15,"0"0"-220"-15,0 0-7 0,7 39 25 16,-13-17 27-16,1 5 3 16,-3 5-23-16,0-2-3 15,-4 1-2-15,1 0 1 16,-4 0-1-16,-1 3-10 16,-6 0-9-16,2 3-2 0,-6-1-6 15,2-4 2-15,4-2-2 16,3-5 1-16,5-7-1 15,3-4-6-15,5-7-1 16,2-1 0-16,0-6 1 16,2 0 6-16,0-11 6 15,0-8-5-15,4-4-50 0,-1-5-19 16,1-5 26-16,2-1 29 16,-6 4 15-16,0 2 4 15,-2 4-2-15,-5 6-2 16,1 5 4-16,-6 4 24 0,2 8 10 15,-1 2-23-15,-5 12-14 16,0 5-3-16,-6 9 2 16,-4 7 3-16,2 2 7 15,0 1 7-15,-2 1 7 16,3-4 8-16,4-4-4 0,4-4-6 16,3-8-10-16,1-2 5 15,5-8 9-15,2-1-1 16,2-5-5-16,2-2-5 15,0 0-8-15,0 0-5 16,0 0-4-16,4 0-5 0,0 1-6 16,3 1-14-16,4 1 3 15,1 1-46-15,1 0-55 16,-2-4-47-16,-3-4-152 16</inkml:trace>
  <inkml:trace contextRef="#ctx0" brushRef="#br0" timeOffset="65311.867">18429 7518 504 0,'-5'3'120'0,"2"-3"-132"16,1 0 6-16,1 0 21 16,1 2-5-16,0-2-8 15,0 1 14-15,0-1-4 16,0 0 7-16,0 0-2 0,0 0-5 15,-4 0-6-15,0-1 3 16,-1-4-5-16,-2 0-2 16,0-2 4-16,-2-2 6 15,1 2 7-15,-4 0 8 16,0 1-8-16,0-1-8 0,0 0-1 16,0 0 7-16,0-3 4 15,1-1 3-15,0-2 1 16,-1-3-2-16,2-2 6 15,1-5-1-15,-1-1-9 16,3-3-7-16,3-3-1 0,2-1 1 16,2-2-1-16,0-1-2 15,0 1-5-15,0 4-5 16,0 2-4-16,0 5-8 16,0 4-1-16,0 4-1 15,0 5-14-15,0 3-16 0,0 2-10 16,0 1-21-16,-2 3-23 15,-3 7 2-15,-1 5-8 16,1 5 26-16,-4 7 15 16,-1 4-13-16,-2 5-12 15,1 4-1-15,-1-1 12 0,1-1 32 16,-1-2 57-16,2-5 57 16,3-7 40-16,-1-4 27 15,3-5-4-15,1-4-11 16,-2-5-10-16,4 0-13 15,1-3-15-15,0 0-14 0,1-3-15 16,0-7-9-16,2-7-35 16,6-8 1-16,2-8-4 15,3-5-1-15,2-4-3 16,2-2-1-16,1 0 0 16,-5 3-2-16,1 3-8 0,-3 4-5 15,-4 7-2-15,0 5-3 16,-3 7 13-16,-2 6 6 15,0 4 0-15,3 3-4 16,0 2-9-16,6 1 5 16,2 7 2-16,5 2 6 0,0 4 6 15,5 4-2-15,4 5-4 16,-1 7-5-16,1 3-15 16,-3 1-55-16,-2-6-136 15,-5-11-208-15</inkml:trace>
  <inkml:trace contextRef="#ctx0" brushRef="#br0" timeOffset="162493.953">15955 6091 164 0,'-2'-10'-8'15,"-2"2"-1"-15,0 0 9 16,2 4 6-16,1 0-5 0,-4 4-2 16,-2 0-5-16,1 0 6 15,-2 7 5-15,-2 2-3 16,1 2 3-16,-4 4 0 15,-1 4 2-15,-3 4-5 16,-2 2 0-16,0 4 7 0,-3-1 16 16,-5 2 5-16,1 3-7 15,-2-1 1-15,0 2 63 16,1 2-57-16,-1 1-9 16,4 1-4-16,3-4-16 15,3 3 3-15,5-4-6 16,4-1 0-16,5-2-2 0,4 0-16 15,0-1 15-15,5 0 6 16,5-3 0-16,4 1-5 16,4-2 4-16,6-2-1 15,7-3 1-15,5-1 1 16,6-4-2-16,4 2 3 0,5-5 0 16,2-1 2-16,3-2-4 15,3 2 1-15,1-3 6 16,0 1-6-16,2-1 7 15,3 2-5-15,-2 0-8 0,0 0 14 16,3 0-9-16,-1-1 2 16,1-1-1-16,-1 1 2 15,1-1 2-15,-1-3 10 16,0 0-1-16,0-1-6 16,3 1 8-16,2-3-5 15,0 0 1-15,3-2-6 0,-1 0-2 16,-1 0-4-16,0-2 0 15,2-2 0-15,-2-1 0 16,-2 0 0-16,0-2-1 16,-1 2 2-16,1-4-3 15,2 2 3-15,-2-3-4 0,4 0-2 16,-2-3-7-16,-1-1 4 16,-1 0 6-16,-5 0 5 15,-1-1 0-15,-8 1 6 16,1 0 1-16,-6 1-4 15,-2-1-1-15,-1 3-4 0,-4-1 0 16,0-2 1-16,-5 1 0 16,0 0 5-16,-3-1-3 15,-2-1-1-15,0-1-1 16,-2 2 0-16,-7-2-2 16,0 2 0-16,-3 0 2 0,-6 0-2 15,-1-1 3-15,-7 0 1 16,1-2 1-16,-5-3-1 15,-3 0-2-15,0-3-1 16,-3-1 0-16,-8-1-6 16,-3-4 3-16,-5 2 9 0,-3-3-7 15,-4 3 6-15,-4-2 5 16,-2 0 2-16,-4 5 0 16,-5-1-16-16,-3 3 10 15,-3 2-6-15,-2-1-2 16,-4 5-3-16,-1-1 8 0,-2 6-10 15,-4-2 5-15,-2 5-10 16,-1 1-9-16,-2-1 19 16,-5 3-11-16,3-1 13 15,-2 2-11-15,0-2 2 16,0 2 8-16,-1-2-8 0,3 1 22 16,0-1-15-16,-1 0-1 15,3 1 16-15,-3-1-16 16,3-1 11-16,-2 1 0 15,1 0-4-15,1-1 2 16,-3 3-7-16,-2-2 9 0,0 2-16 16,0 1 8-16,-4 3-5 15,-3-1 8-15,0-2-8 16,1 3 3-16,-2-3 3 16,-2 3-12-16,-3 0 15 15,-4 0-7-15,-5 10 11 0,-6 4-20 16,-5 6 22-16,-9 9-16 15,-9 7-17-15,-4 10-38 16,-11 5-26-16,-5 3-65 16</inkml:trace>
  <inkml:trace contextRef="#ctx0" brushRef="#br0" timeOffset="169403.334">21169 8994 388 0,'0'0'67'0,"-39"-37"-40"16,17 19 7-16,4 3 13 0,-1 4-20 16,4 1-10-16,1 3-3 15,3 4-2-15,1-1-4 16,0 4-7-16,1 0-5 16,-2 1 0-16,-3 9 1 15,1 3 2-15,-5 7 1 0,0 4-1 16,1 3 1-16,0 3 1 15,2 4-2-15,-4 3 2 16,4 1-2-16,-2 3 4 16,1 4 2-16,-2 0-3 15,1 3-1-15,1 1-2 0,2 0 1 16,1 0-4-16,6-4 7 16,5 0-6-16,2-2 3 15,5-2-3-15,12-4-1 16,7 0-1-16,7-4-2 15,9-5 0-15,8-4 2 0,2-5 6 16,8-8-1-16,5-5 4 16,5-6-1-16,2-6 6 15,4-9 4-15,1-7 1 16,4-6-4-16,-3-6-9 16,-3-5 13-16,-3-3-4 0,-6-5-6 15,-9-4 12-15,-10-2 8 16,-11-2-8-16,-14-6 36 15,-15-3-46-15,-13 1 4 16,-21-1-2-16,-27 5-5 16,-25 9 18-16,-30 23-28 0,-34 20-5 15,-24 11-116-15,-14 11-169 16</inkml:trace>
  <inkml:trace contextRef="#ctx0" brushRef="#br0" timeOffset="172685.503">21498 10883 692 0,'0'0'10'16,"0"0"-19"-16,0 0 33 16,-20-36 15-16,13 31-39 15,-6 1-7-15,-7 2-2 16,-7 2 3-16,-9 10-2 0,-6 7-2 15,-9 9-8-15,-2 6 15 16,3 4 23-16,5 4-22 16,7 0 21-16,11 2-20 15,10-4 10-15,11-1-11 16,7-1 9-16,16-5-3 0,11-8 6 16,11-8 7-16,11-9 5 15,9-9 4-15,7-13-18 16,3-9 2-16,2-11-7 15,-2-7-11-15,-8-7-10 0,-12-6 11 16,-11-5 3-16,-18 0-3 16,-15-3-12-16,-14 6-1 15,-26 8-12-15,-19 12-5 16,-22 15-1-16,-20 21-11 16,-13 14-26-16,-10 18-23 15,-2 10-52-15</inkml:trace>
  <inkml:trace contextRef="#ctx0" brushRef="#br0" timeOffset="173177.218">18733 11904 570 0,'-52'7'19'0,"-3"2"-21"0,0 6-4 15,10 7 35-15,6 2-30 16,8 0 15-16,12 2 4 16,9-4-3-16,10-3 10 15,10-2-8-15,13-9 9 16,14-8 10-16,16-7 13 0,8-14-7 15,9-9-17-15,-1-10-18 16,-1-4-7-16,-13 0 2 16,-14 4-6-16,-18 2 2 15,-21 8-3-15,-15 6-10 16,-32 13-48-16,-24 8-43 0,-21 3-29 16,-22 3-119-16</inkml:trace>
  <inkml:trace contextRef="#ctx0" brushRef="#br0" timeOffset="173837.85">13783 11214 489 0,'0'0'59'16,"0"0"-17"-16,0 0-17 16,-49 16-20-16,31 11-2 0,0 9 8 15,-4 11-1-15,1 9-8 16,6 6 23-16,6 2-24 16,7 3 12-16,7-6-20 15,14-10 7-15,8-7-2 16,8-14 2-16,9-12 0 0,6-15 6 15,4-6 3-15,6-18 28 16,5-11-24-16,2-10-12 16,-1-9-5-16,-11-6-12 15,-7 0 0-15,-15 2 1 16,-13 4 1-16,-17 8 3 16,-8 12-8-16,-22 17-2 0,-11 17-26 15,-7 25-12-15,-6 22-32 16,6 12-20-16,7 9-85 15</inkml:trace>
  <inkml:trace contextRef="#ctx0" brushRef="#br0" timeOffset="174849.282">20535 11661 206 0,'0'0'17'16,"0"0"-16"-16,0 0-1 16,0 0 2-16,13-38-8 15,-10 32 1-15,-1 3-13 16,0-1 3-16,-1 3 10 15,-1-1 2-15,0 2 5 0,0 0 35 16,0 0 38-16,0 0 0 16,0 0-7-16,0 0 2 15,0 0-11-15,-3 0-17 16,-4 0-12-16,-2 3-5 16,-7 3-11-16,-4 2-1 0,-4 7-9 15,-7 6-3-15,0 4-2 16,1 5-6-16,4 1 16 15,7 1-10-15,10-1-4 16,9-7-14-16,14-2-4 16,14-8-1-16,13-7 21 0,15-7 7 15,11-10 12-15,11-10 9 16,9-10-7-16,3-7 2 16,-3 0 0-16,-12-4-5 15,-12 6-5-15,-16 3-8 16,-20 5-2-16,-24 9-19 0,-21 8-69 15,-24 7-177-15</inkml:trace>
  <inkml:trace contextRef="#ctx0" brushRef="#br0" timeOffset="175318.018">22422 12890 448 0,'0'0'86'16,"0"0"-11"-16,0 0-1 16,-54 0-46-16,16 1-26 15,-5 11 9-15,-8 5-6 0,-4 8-6 16,5 8 4-16,3 1-9 16,11 2 9-16,11-1-5 15,15-2-10-15,16-6-12 16,23-6 4-16,19-8 25 15,21-9 13-15,16-4 9 0,13-15-5 16,5-10-7-16,1-8-5 16,-7-6 4-16,-13-4 4 15,-21-5 7-15,-16-6 0 16,-28-2-15-16,-23-3-7 16,-36-1-28-16,-33 1-87 15,-30-1-69-15,-22-1-136 0</inkml:trace>
  <inkml:trace contextRef="#ctx0" brushRef="#br0" timeOffset="175803.751">19657 9928 738 0,'0'0'50'16,"-65"-58"8"-16,31 40 8 16,-4 11-28-16,-5 7-44 0,1 8 2 15,-5 12-6-15,2 7-6 16,7 6 5-16,8 2 3 16,9 2 5-16,13 3-1 15,11-4-4-15,20-7 0 16,17-6 0-16,12-12 14 0,9-9 6 15,8-8 21-15,2-11-3 16,-1-6-9-16,-8-6-14 16,-15 0-4-16,-10-3-7 15,-14 0-21-15,-19-2-17 16,-21 6-35-16,-30 4-61 0,-20 1-132 16,-22 7-111-16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30:35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1564 8760 548 0,'0'-2'-36'16,"0"-1"35"-16,0 2 31 15,0 1-1-15,0 0-15 16,0 0-5-16,0 0 5 15,0 4 13-15,0 9 1 16,0 10-8-16,-2 8-22 0,-4 12-10 16,-2 13-4-16,-5 10 19 15,-3 5 7-15,-6 6-2 16,-2 1 4-16,-3-4 8 16,0-4-6-16,2-11-6 15,5-11-7-15,6-12-5 0,4-11 9 16,3-11 6-16,5-4 11 15,2-7 0-15,0-3-6 16,0 0-3-16,4-9 3 16,3-9-8-16,6-12-6 15,5-11 8-15,5-10 9 0,0-11-13 16,2-5-3-16,0-3-3 16,0 2-17-16,-3 4-14 15,-4 3 2-15,0 8 16 16,-5 6 6-16,-1 8 5 15,-4 7 2-15,-1 7 2 0,-3 4 5 16,-1 2 11-16,1 4 4 16,1 2-9-16,-1-1-5 15,1 1-5-15,1 0-2 16,3-1 2-16,1-1 1 16,2 2 4-16,-1 1 1 0,3 2-4 15,1 3-5-15,0 3 1 16,0 2-3-16,-1 2-1 15,1 0-2-15,-1 3-8 16,-1 4-1-16,1 0-19 16,1 1 9-16,-1 0 12 0,-1 2 12 15,-3 1 1-15,2 6 0 16,-5 3 0-16,-5 7-1 16,-2 2 9-16,-11 3 8 15,-14 2-7-15,-16 0 9 16,-7-1-4-16,-13-3-3 0,-8-4 1 15,-3-2 7-15,3-9 10 16,7-2 3-16,10-6 6 16,14-7-23-16,16-13-33 15,17-12-57-15,13-11-63 16,18-11-101-16</inkml:trace>
  <inkml:trace contextRef="#ctx0" brushRef="#br0" timeOffset="718.638">2183 8906 826 0,'-6'0'100'0,"4"0"-93"15,-1 0 7-15,-2 1-15 16,-1 4-19-16,-3 6-21 16,-2 6-63-16,-3 4 12 15,-1 6 48-15,3 0 26 0,4 2-4 16,3-5-8-16,5-3 12 16,0-4 11-16,9-2 13 15,2-3 16-15,5-2 1 16,4 0 3-16,6 0-8 15,1 1-11-15,4 1-7 0,1-1 2 16,-1 3-4-16,-2 3-5 16,-4-1-3-16,-5 5 8 15,-7-1 0-15,-6 3 1 16,-7 1 8-16,-2 0 23 16,-14 3 7-16,-6 3 14 0,-9-4 3 15,-3-1-12-15,-4-1-16 16,-3-4-21-16,2-3-12 15,-1-5-44-15,0-4-74 16,3-4-39-16,4-4-33 16,6-3-67-16</inkml:trace>
  <inkml:trace contextRef="#ctx0" brushRef="#br0" timeOffset="1215.34">2731 9160 967 0,'0'0'64'16,"0"0"-60"-16,0 0 16 15,0 0-18-15,44-54 2 16,-19 19-17-16,8-8-36 0,5-4 4 16,3-4 2-16,1-1 8 15,-4 2 5-15,2 3 9 16,-4 3 12-16,-6 7 3 16,-7 10 5-16,-4 7 3 15,-6 6 3-15,-6 10 1 16,-2 4-4-16,-1 4-15 0,-2 12 9 15,2 5 6-15,-4 10 16 16,0 10 10-16,0 10-6 16,-6 9 0-16,-5 7 10 15,-1 7-7-15,-1 1-2 16,-3-1-4-16,3-3-5 0,1-7 0 16,4-9-7-16,3-7-8 15,5-9 2-15,0-9-1 16,0-8-14-16,0-9-31 15,2-4-33-15,-2-8-27 16,-4-1-16-16,-10-13 21 0,-3-2-61 16</inkml:trace>
  <inkml:trace contextRef="#ctx0" brushRef="#br0" timeOffset="1416.225">2721 9471 803 0,'0'0'94'16,"0"0"-130"-16,41 34 21 16,-1-19 54-16,18-1 26 0,18-3-28 15,13-5-27-15,7-5-3 16,2-1-4-16,-5-1-2 16,-8-1-36-16,-9 2-53 15,-14 9-22-15,-17 4-134 16</inkml:trace>
  <inkml:trace contextRef="#ctx0" brushRef="#br0" timeOffset="2619.075">4052 8971 430 0,'0'0'504'0,"0"0"-456"16,0 0-48-16,0 0 8 15,0 0-3-15,0 0-10 0,0 0-8 16,0 0-24-16,0 0-22 16,2 3-22-16,3-6-35 15,3-5-85-15,-1-5-224 16</inkml:trace>
  <inkml:trace contextRef="#ctx0" brushRef="#br0" timeOffset="2996.863">4219 9518 337 0,'0'0'650'16,"0"0"-628"-16,0 0-46 0,0 0-50 15,0 0-110-15,0 0-108 16</inkml:trace>
  <inkml:trace contextRef="#ctx0" brushRef="#br0" timeOffset="12453.501">5657 8980 661 0,'0'0'45'16,"-61"3"-33"-16,28 2-2 15,-4 4 14-15,2 2-23 16,-3 6-12-16,2 5-5 0,-1 3-1 16,3 7 12-16,5 4 12 15,4 3-2-15,9-1 0 16,9-5-5-16,7-5-9 16,14-7-16-16,8-9 10 15,7-10 8-15,5-6 8 0,5-11-1 16,0-9 3-16,1-6-3 15,-4-6-6-15,-5 2 2 16,-4 0-2-16,-7 1 7 16,-4 2 4-16,-4 4 4 15,-2 6 3-15,-5 5-7 0,1 5 2 16,-1 8 8-16,0 5 3 16,-1 13-18-16,-4 16 4 15,0 13-3-15,-4 13-1 16,-10 13 2-16,-3 9-4 15,-6 8 7-15,-2 1-5 0,-4-1 5 16,-6-2 1-16,-3-7-3 16,-8-10 6-16,0-10 5 15,-6-12 31-15,-4-14 20 16,-1-10-3-16,-6-12-9 16,0-10-17-16,0-6-22 0,1-14-13 15,9-8-21-15,8-9-47 16,14-6-39-16,18-1-11 15,13-1-23-15,19 2-60 16,14 8-172-16</inkml:trace>
  <inkml:trace contextRef="#ctx0" brushRef="#br0" timeOffset="12881.264">5980 9393 736 0,'0'0'113'16,"9"-51"-97"-16,-2 24 60 15,6-3-39-15,6 2-28 16,2-2-16-16,4-1-30 0,0 0-25 16,-3 4-29-16,-2 2-25 15,-4 8-11-15,-7 5 15 16,-5 4 56-16,-4 4 49 16,0 4 15-16,0 0 28 15,0 0 43-15,0 0 9 0,0 2-28 16,12 0-38-16,3 0-13 15,7-1 20-15,10-1 3 16,6 0-17-16,5-4-15 16,1-3 0-16,3-3-13 15,0 1-48-15,-2-2-53 16,-3-2-35-16,-4 5-61 0</inkml:trace>
  <inkml:trace contextRef="#ctx0" brushRef="#br0" timeOffset="13229.074">6674 9005 137 0,'0'0'118'16,"0"0"23"-16,0 0-7 15,0 0-22-15,0 0-4 0,-36 42-39 16,11-21-28-16,-2 4-9 16,-4 7-13-16,0 3-14 15,0 6-6-15,3 2-9 16,6-2-12-16,7-5-14 16,7-7 4-16,6-6-3 0,4-7 13 15,10-8 11-15,5-8 4 16,8-1 11-16,6-12 15 15,5-5 3-15,7-5-1 16,1-4-10-16,4 0 0 16,-2-3-5-16,-1 3 0 0,-5 2-5 15,-9 6 1-15,-6 5-1 16,-12 5 5-16,-3 5 12 16,-8 4 2-16,-2 0 3 15,0 14-9-15,-7 5-6 16,0 6 21-16,-3 5-10 15,1 7-17-15,-1 0-2 0,6-4-18 16,4-5-73-16,2-8-67 16,12-16-59-16,8-12-71 15</inkml:trace>
  <inkml:trace contextRef="#ctx0" brushRef="#br0" timeOffset="13627.846">7431 8832 491 0,'0'0'215'0,"0"0"-139"16,38-24 8-16,-33 24-60 16,-1 14-11-16,-4 15-1 0,0 13 10 15,-8 12 15-15,0 10-16 16,-3 7-6-16,2-1 9 16,0-5 7-16,2-10-14 15,5-12-12-15,0-10-6 0,0-12 0 16,2-8-9-16,0-8-15 15,0-5-12-15,-2-8-1 16,-3-12 7-16,-7-10 16 16,0-7-41-16,-5-5 29 15,-4-4 27-15,-4 8 4 16,-2 8-8-16,-2 15-11 0,0 13 4 16,-3 13 20-16,6 19 16 15,6 11-2-15,6 11 5 16,10 3-13-16,6 0-5 15,16-5-5-15,6-9-5 16,7-7-3-16,8-10-17 0,5-11-18 16,4-10-9-16,1-7-20 15,4-15-35-15,-5-8-24 16,-6-4-88-16</inkml:trace>
  <inkml:trace contextRef="#ctx0" brushRef="#br0" timeOffset="13961.663">7674 9312 527 0,'0'0'150'0,"0"0"-82"16,0 0-30-16,0 0 16 16,44 13 21-16,-23-5-28 15,6 2-21-15,2-2-19 0,0-3-7 16,5-1-2-16,-1-4-20 16,1-9-26-16,-1-6 0 15,0-3 9-15,-4-6 20 16,-2-2 18-16,-4-2 5 15,-5 1 9-15,-9-2 6 16,-9 3-4-16,0 1-2 0,-16 5-13 16,-6 6 2-16,-7 8-1 15,-7 7-6-15,-2 14 3 16,-2 12-3-16,2 8 6 16,5 7-1-16,6 2 1 15,11 1-2-15,13-3-5 0,10-6-11 16,20-7-15-16,14-14-12 15,17-13-9-15,9-11-22 16,6-18-76-16,6-14-164 16</inkml:trace>
  <inkml:trace contextRef="#ctx0" brushRef="#br0" timeOffset="14254.502">8641 8909 681 0,'0'0'133'16,"0"0"-47"-16,0 0 3 0,0 0-32 15,0 0-15-15,0 0-48 16,0 0-21-16,-46 24-44 16,29 6-25-16,1 5 44 15,3 5 20-15,8-2-4 16,8-1-5-16,10-4 26 16,11 1 15-16,8-3 2 0,5-1 10 15,8-3 6-15,0-1-2 16,-3-1-3-16,-3-3-2 15,-8-1 5-15,-12-1-5 16,-14 5-7-16,-16 4 33 16,-25 5 55-16,-20 4-14 0,-17 6-67 15,-19-2-21-15,-15-10-91 16,-8-16-197-16</inkml:trace>
  <inkml:trace contextRef="#ctx0" brushRef="#br0" timeOffset="21248.612">10110 9160 974 0,'0'0'81'15,"25"54"-106"-15,-20-24 14 16,1 1 15-16,-1 2 20 0,-4-3-6 15,-1-5 6-15,0-2-4 16,-1-5-10-16,-4 0-10 16,-2-3 1-16,-1 2-3 15,-3 0-8-15,-3 0-22 16,-7 0-32-16,2-1-23 0,-8-3-7 16,-2-3 1-16,0-5 25 15,-4-5 7-15,3-3 13 16,-1-11 9-16,0-4 18 15,-2-6 11-15,3-2 12 16,-1 1 1-16,4 3 3 0,2 5 20 16,6 9 18-16,1 2 7 15,7 6 15-15,3 4-4 16,4 5-15-16,2 0-16 16,2 0-11-16,10 0-4 15,9-2-2-15,10-4 23 16,14-3 45-16,10-3-3 0,12-6-15 15,11-5-30-15,9-4-19 16,9-2-10-16,9-3-3 16,6-2-2-16,5-2-7 15,0 1-48-15,-9-5-135 16,-15-2-181-16</inkml:trace>
  <inkml:trace contextRef="#ctx0" brushRef="#br0" timeOffset="21976.273">5288 10643 809 0,'0'0'54'0,"-65"8"-52"0,34 1 10 16,8 4-2-16,3 5-10 16,0 6-3-16,0 6-4 15,4 3-18-15,7 1-37 16,5-3-13-16,4-2-3 15,11-5 9-15,11-7 11 0,9-7 24 16,7-4 22-16,7-4 14 16,2 0 17-16,2-2 18 15,-6 3 15-15,-2 2-3 16,-6 7 0-16,-8 3-7 16,-10 6-6-16,-5 5-7 0,-10 5-1 15,-4 5-1-15,-16 3-12 16,-9 4-10-16,-7 4-8 15,-3-3-6-15,-4 0-35 16,7-7-20-16,5-10-23 16,12-14-42-16,12-13-127 0</inkml:trace>
  <inkml:trace contextRef="#ctx0" brushRef="#br0" timeOffset="22267.109">5878 10879 563 0,'0'0'159'16,"0"0"-133"-16,-32 35 13 15,4-5-44-15,-4 11 6 16,-4 5-43-16,3 3-17 0,4-2 25 16,8-7 6-16,11-6 25 15,8-6 21-15,6-9 48 16,15-9-16-16,8-10-6 15,9-7 11-15,7-16-6 16,5-9-8-16,4-10-10 0,0-7-18 16,1-7-13-16,-4-4-7 15,-8-1-36-15,-5 0-47 16,-16 5-61-16,-7 6-53 16,-13 10-136-16</inkml:trace>
  <inkml:trace contextRef="#ctx0" brushRef="#br0" timeOffset="22573.939">6553 10380 673 0,'0'0'61'0,"0"0"30"16,27 50-56-16,-33-2-20 15,-11 13 2-15,-6 13-16 16,-5 7-3-16,0 0-19 16,5-1-42-16,2-11-28 0,7-8-23 15,4-11-13-15,9-13 18 16,1-12 33-16,9-14 39 15,5-11 3-15,5-8-50 16</inkml:trace>
  <inkml:trace contextRef="#ctx0" brushRef="#br0" timeOffset="22949.738">6724 11028 685 0,'0'0'129'0,"0"0"-78"0,0 0 21 16,-21 47-44-16,21-32-5 16,0 4-21-16,6 1-7 15,5 0-28-15,5-5-42 16,4-1-27-16,5-9-13 0,6-5 42 16,4-10 44-1,4-10 29-15,1-6 3 0,4-6 13 16,1-4 5-16,2-2-9 15,0 1 2-15,-7 1-11 16,-2 7-4-16,-7 7-4 16,-8 9 0-16,-5 8 2 15,-7 5 1-15,-7 13 2 0,-2 9 16 16,-2 7 33-16,-4 6 15 16,0 5-9-16,-1 3-19 15,5-2-19-15,1-3-16 16,11-7-10-16,9-11-65 0,6-10-64 15,6-10-33-15,1-16-117 16</inkml:trace>
  <inkml:trace contextRef="#ctx0" brushRef="#br0" timeOffset="23135.637">7945 10667 899 0,'0'0'54'16,"-27"51"-18"-16,12-7-25 0,-4 9 2 16,-1 6-7-16,1 4-8 15,-4-2-44-15,0-5-73 16,-1-11-85-16,4-15-80 16</inkml:trace>
  <inkml:trace contextRef="#ctx0" brushRef="#br0" timeOffset="23313.884">7652 10758 651 0,'0'0'159'0,"14"48"-162"0,3-18 5 16,10 3-3-16,12 1 0 15,3-4-3-15,4-5-17 16,0-8-51-16,-2-8-87 15,-6-8-133-15</inkml:trace>
  <inkml:trace contextRef="#ctx0" brushRef="#br0" timeOffset="23462.793">8243 10889 435 0,'0'0'93'0,"0"0"-10"15,0 0-28-15,0 0-17 0,37 45 2 16,-37-16-36-16,-4 5-6 15,-4 0-39-15,2-4-61 16,-1-9-51-16,3-11-138 16</inkml:trace>
  <inkml:trace contextRef="#ctx0" brushRef="#br0" timeOffset="23598.718">8542 10664 103 0,'0'0'489'0,"0"0"-490"0,0 0-7 16,22 46-44-16,-18-24-43 16,-1-2-121-16</inkml:trace>
  <inkml:trace contextRef="#ctx0" brushRef="#br0" timeOffset="23939.528">8779 10906 561 0,'0'0'22'0,"-11"58"24"15,3-24-33-15,6 0-7 16,2-4-8-16,0 0-11 16,5-8-7-16,6-3 6 15,2-5 5-15,5-8 7 16,5-6 5-16,6-6 15 0,1-8 8 15,3-9 4-15,2-8 0 16,-3-5-8-16,-5 0-2 16,-6 0-6-16,-9 3-3 15,-10 5-5-15,-8 7-8 16,-13 8-15-16,-10 9-30 0,-4 4-8 16,-5 5 11-16,0 8 14 15,7 1 2-15,4-1-20 16,13-2 17-16,10-4-24 15,6-7-136-15</inkml:trace>
  <inkml:trace contextRef="#ctx0" brushRef="#br0" timeOffset="24394.285">9120 11051 842 0,'0'0'40'0,"-42"46"-3"16,22-20-9-16,5 4-15 0,1 1-6 16,3-1-16-16,5-4-27 15,6-4-30-15,0-5-18 16,10-10 1-16,5-7 25 15,10-14 43-15,6-10 26 0,11-10 20 16,6-9-19-16,6-5-9 16,4 0 7-16,0-1-1 15,3 3 6-15,-3 3-9 16,-3 6 7-16,-6 6-3 16,-4 8-3-16,-8 6 5 0,-6 11 3 15,-8 6 10-15,-4 9-3 16,-10 9 1-16,-3 11-6 15,-6 6-9-15,-7 9 1 16,-5 6-3-16,-4 3 0 16,0 2 8-16,2-1-10 0,4-4-8 15,9-5-37-15,2-10-61 16,13-9-37-16,9-10-66 16,4-16-104-16</inkml:trace>
  <inkml:trace contextRef="#ctx0" brushRef="#br0" timeOffset="24736.091">10404 10765 757 0,'0'0'72'15,"-36"24"-42"-15,12-7-15 16,3 7-16-16,-2 6-5 15,0 3-33-15,4-2-26 16,2-1 14-16,7-3 9 16,6-6 28-16,4-4 5 0,14-7 0 15,10-3 6-15,11-4 23 16,8 0 11-16,6-3 2 16,1 3-10-16,-3 3-7 15,-7 5-8-15,-9 6-1 16,-16 7-5-16,-15 9 8 0,-11 7 13 15,-22 6 11-15,-16 7-13 16,-14 2-21-16,-13 2-30 16,-11 0-48-16,-11-6-52 15,-8-7-99-15</inkml:trace>
  <inkml:trace contextRef="#ctx0" brushRef="#br0" timeOffset="25141.184">5763 11934 667 0,'0'0'114'0,"0"0"-83"15,48-27 39-15,-35 34-20 0,-2 20-22 16,-11 17-8-16,-3 14-2 16,-11 12-14-16,-5 8-7 15,-5 3-6-15,-5-3-54 16,0-8-73-16,-4-14-84 16,-2-13-85-16</inkml:trace>
  <inkml:trace contextRef="#ctx0" brushRef="#br0" timeOffset="25341.067">5509 12004 418 0,'0'0'171'16,"0"0"-169"-16,54 53 38 15,-23-27-15-15,9 1-7 16,4 0-6-16,4-3-10 15,4 0-5-15,3-2-5 0,0-1-58 16,-1-7-52-16,-2-3-118 16</inkml:trace>
  <inkml:trace contextRef="#ctx0" brushRef="#br0" timeOffset="25645.898">6242 12224 182 0,'0'0'141'0,"0"0"-57"15,0 0 38-15,0 0-35 16,0 0-5-16,0 0-30 15,0 0-32-15,2 37-12 16,-8-16-4-16,0 2-4 16,4-2 0-16,2-3-14 0,5-5-1 15,9-4 0-15,6-7 10 16,6-2 7-16,6-12 9 16,8-8 5-16,2-11 9 15,0-5-11-15,0-8-1 16,-5-3-12-16,-8-1-4 0,-8 3-5 15,-12 4-12-15,-9 8-13 16,-9 8-7-16,-14 11-11 16,-8 10 3-16,-5 4 29 15,-5 14 19-15,2 8 3 16,3 3-9-16,4 2-80 0,8-1-72 16,6-4-112-16</inkml:trace>
  <inkml:trace contextRef="#ctx0" brushRef="#br0" timeOffset="26036.686">6633 12066 458 0,'0'0'134'15,"64"-13"-28"-15,-43 10-28 16,-3 2-50-16,-9 1-2 16,-5 10-10-16,-4 6-5 15,-4 6-4-15,-7 5-1 0,-3 6-7 16,-1 1 2-16,1 0-6 15,1-4-6-15,6-2-18 16,2-8-19-16,5-4 1 16,3-9 18-16,12-7 10 15,6-8 14-15,10-12 16 16,5-5 4-16,6-6 3 0,5-1 10 16,0 0 8-16,4 1-7 15,-3 5-10-15,-6 7-5 16,-2 6-4-16,-7 7-3 15,-8 6-6-15,-7 14 7 16,-9 8 6-16,-9 6 9 0,-4 10 12 16,-10 5 5-16,-3 1-5 15,0 4-19-15,2-4-11 16,3-1-6-16,6-9-30 16,6-8-52-16,4-13-50 0,10-13-55 15,3-9-110-15</inkml:trace>
  <inkml:trace contextRef="#ctx0" brushRef="#br0" timeOffset="26181.601">7464 12235 517 0,'0'0'218'16,"0"0"-166"-16,-2 44 28 16,-5-22-44-16,-1 2-10 15,-2-2-31-15,4-7-93 16,1-11-129-16,5-13-243 15</inkml:trace>
  <inkml:trace contextRef="#ctx0" brushRef="#br0" timeOffset="26350.507">7705 11958 576 0,'0'0'186'0,"0"0"-185"15,-1 43-4-15,11-29-14 16,6-1-34-16,3-5-67 16,2-5-53-16,2-1-48 0</inkml:trace>
  <inkml:trace contextRef="#ctx0" brushRef="#br0" timeOffset="26741.288">7887 12056 288 0,'0'0'90'0,"-46"47"35"0,16-16-36 15,1 6-7-15,0 0-18 16,6 2-22-16,5-3-28 16,5-3-12-16,7-5-2 15,6-5-2-15,0-6 1 0,10-7 1 16,7-7-5-16,4-6 0 16,6-10 6-16,2-7 0 15,3-8 10-15,3-2 4 16,-4-2 0-16,1 0-4 15,-3 1-6-15,-6 7-2 16,-3 3-2-16,-7 6-5 0,-4 7-1 16,-2 5-18-16,-7 6-12 15,0 11 6-15,-10 12 31 16,-3 9 25-16,-7 12 8 16,-5 11 20-16,-6 6-1 15,-5 6-3-15,-6 2-6 0,-5 2-10 16,-2-4-3-16,-2-5-14 15,2-7-13-15,-1-5-2 16,5-15-8-16,3-11-27 16,6-14-43-16,5-14-52 15,9-21-83-15,13-20-111 0</inkml:trace>
  <inkml:trace contextRef="#ctx0" brushRef="#br0" timeOffset="27169.069">8666 11634 703 0,'0'0'179'0,"-14"51"-139"16,-9-14 18-16,-6 10-39 0,-5 10 9 15,-4 4-28-15,3 2 0 16,2-2-14-16,5-3-1 15,4-8-9-15,6-8-2 16,9-12 14-16,2-6 10 16,7-10 2-16,3-8-1 0,10-6 0 15,9-5 5-15,5-7 7 16,6-5-3-16,5-2-9 16,5-2-8-16,1 3-17 15,-4 2-11-15,3 3 9 16,-7 6 14-16,-5 3 11 0,-2 4 5 15,-6 4 9-15,-6 10 12 16,-3 5 11-16,-7 7 2 16,-5 9 11-16,-2 8 4 15,-9 6 1-15,-4 4-17 16,0-1-12-16,1-2-17 16,5-6-22-16,5-8-90 0,2-16-83 15,6-15-54-15,9-15-160 16</inkml:trace>
  <inkml:trace contextRef="#ctx0" brushRef="#br0" timeOffset="27367.958">9395 11801 932 0,'0'0'125'15,"0"0"-53"-15,0 0-55 0,-12 73 4 16,-4-24-6-16,-5 7-8 15,-3 4-8-15,-3 3-16 16,0-11-41-16,2-8-49 16,1-7-47-16,2-13-11 15,-1-11-10-15,1-13-72 16</inkml:trace>
  <inkml:trace contextRef="#ctx0" brushRef="#br0" timeOffset="27523.869">8920 11981 944 0,'0'0'101'0,"67"58"-76"15,-2-14 70-15,30 10-45 16,30 6-30-16,17-9-37 16,4-18-207-16,12-22-591 15</inkml:trace>
  <inkml:trace contextRef="#ctx0" brushRef="#br0" timeOffset="113240.571">1398 12985 514 0,'-17'9'103'15,"8"6"-135"-15,-3 8 43 16,2 7 18-16,-2 11-28 16,-1 7-2-16,-2 9-1 0,-6 8-1 15,1 2 9-15,2 1-3 16,-2-4 10-16,2-10 7 15,5-7 1-15,4-13-13 16,0-13-6-16,4-8-2 16,3-7-1-16,2-6 0 0,4-19 3 15,8-15 7-15,8-10 6 16,9-15-8-16,8-10-12 16,9-6 3-16,3 3-24 15,0 2-3-15,3 6 6 16,-6 6 14-16,-1 5 10 0,-5 9 6 15,-6 6 1-15,-7 12 7 16,-5 11-10-16,-5 8-4 16,-5 8-1-16,-3 15 1 15,-7 11 3-15,-2 8 5 16,-9 5-3-16,-7 4 0 0,-5-1 7 16,-6-5-2-16,2-4 1 15,0-10 15-15,-2-5 20 16,-6-8-2-16,-1-7-21 15,-4-8-20-15,-7-16-10 16,1-5-42-16,-1-5-36 16,3-4-8-16,10-2-2 0,8 6-87 15,11 6-190-15</inkml:trace>
  <inkml:trace contextRef="#ctx0" brushRef="#br0" timeOffset="113681.326">2131 13032 944 0,'0'0'25'0,"0"0"-27"15,0 0 44-15,0 0-30 16,0 0-11-16,-62 38-51 15,28-16-42-15,-1 3-12 0,-1 5-18 16,3 2 122-16,8 0 0 16,7-2 0-16,13-1-64 15,5-2 46-15,14-3-31 16,6-4 37-16,9 0 9 16,5-5 4-16,6-1 2 15,-2 0 35-15,2 0-4 0,-2 3-23 16,-5 3 26-16,-6 4-18 15,-9 5-13-15,-11 3-12 16,-7 7 17-16,-21 3 5 16,-10 1 3-16,-9-2-5 15,-6-3-9-15,-2-8-3 0,4-5-14 16,3-11-21-16,8-9 33 16,13-6 0-16,11-15 0 15,9-11-28-15,16-10-16 16,13-9-50-16,15-10-143 15</inkml:trace>
  <inkml:trace contextRef="#ctx0" brushRef="#br0" timeOffset="114024.136">2690 13252 767 0,'0'0'360'15,"0"0"-370"-15,0 0 53 16,-49 37-29-16,29-23-16 15,0 6-1-15,7 3-28 16,2 5-24-16,5 2-11 16,4 3-13-16,4-1 34 0,15-1 3 15,7-5 11-15,8-7 9 16,6-7 16-16,7-7 11 16,5-7 44-16,0-12-4 15,1-9-6-15,-2-6-13 16,-7-4-15-16,-10-6-4 0,-10-5 1 15,-8-2 2-15,-14 0 0 16,-12 5-44-16,-12 4-13 16,-4 9-26-16,-7 9 13 15,-1 16 14-15,5 3-77 16,10 10 2-16,7 6-21 0,12-2 6 16,10 0-7-16</inkml:trace>
  <inkml:trace contextRef="#ctx0" brushRef="#br0" timeOffset="114244.012">3700 13002 855 0,'0'0'28'15,"0"0"-26"-15,0 0 12 16,0 0-12-16,0 0-5 16,0 0-46-16,0 0-50 15,0 0-8-15,-15 40-148 0</inkml:trace>
  <inkml:trace contextRef="#ctx0" brushRef="#br0" timeOffset="114451.124">3486 13593 838 0,'0'0'367'0,"0"0"-442"16,0 0 49-16,0 0-167 15,0 0-90-15,0 0-310 16</inkml:trace>
  <inkml:trace contextRef="#ctx0" brushRef="#br0" timeOffset="114783.937">4830 13136 466 0,'0'0'186'0,"0"0"-138"15,0 0 27-15,0 0-38 16,0 0 6-16,0 0-31 16,-14 68-12-16,1-26 35 0,-10 12 1 15,-4 10-26-15,-4-1-7 16,-1-4-31-16,-1-2-52 16,0-6-64-16,1-11-26 15,5-13-58-15</inkml:trace>
  <inkml:trace contextRef="#ctx0" brushRef="#br0" timeOffset="114990.841">4490 13299 623 0,'0'0'123'15,"56"17"-82"-15,-25-4 37 16,9 1-43-16,2 0-1 15,3 2-11-15,-4-3-22 16,4-2-17-16,-1-3-27 16,-2-2-65-16,1-5-60 0,-5-1-29 15,-1-1-73-15</inkml:trace>
  <inkml:trace contextRef="#ctx0" brushRef="#br0" timeOffset="115303.649">5192 13390 115 0,'0'0'154'16,"0"0"-132"-16,0 0 49 15,0 0-24-15,0 0 22 16,0 0-15-16,0 0-28 16,-16 48-2-16,5-28 0 15,1 5-12-15,2 3-6 0,3 1 5 16,3 2-5-16,4-2-8 16,9-5-4-16,8-7-4 15,8-4 3-15,10-9 10 16,5-4 21-16,6-13 24 15,-2-7-4-15,4-6-11 0,-3-9-8 16,-5-3-12-16,-8-2-10 16,-8 2-4-16,-10 2-25 15,-9 4-6-15,-7 6 6 16,-18 11 0-16,-5 8-23 16,-8 5 28-16,0 5 6 0,1 11-5 15,3 3-45-15,12-4-60 16,9-3-105-16</inkml:trace>
  <inkml:trace contextRef="#ctx0" brushRef="#br0" timeOffset="115730.411">6059 13258 425 0,'0'0'102'16,"0"0"-16"-16,-36 50 23 0,10-21-50 15,-4 5-25-15,-3 6-26 16,0-3-8-16,5-1-1 16,6-2-4-16,3-6-1 15,9-5-8-15,3-6-2 16,7-6 1-16,9-7-14 0,11-4 24 16,7-12 23-16,11-7 12 15,8-9-20-15,10-6-9 16,1-3-11-16,1 0-26 15,0 4 0-15,-2 5 24 16,-10 8 13-16,-2 7 4 16,-7 9 4-16,-5 4 5 0,-6 3 4 15,-6 9-3-15,-4 5 8 16,-5 6 0-16,-7 4 9 16,-4 6 0-16,-2 5 2 15,-9 3 0-15,-1 2-19 16,-3 4-7-16,2-3-5 0,-1-3-2 15,6-3-31-15,5-8-44 16,4-6-23-16,14-12-10 16,7-12-51-16,7-9-89 15</inkml:trace>
  <inkml:trace contextRef="#ctx0" brushRef="#br0" timeOffset="115880.327">6991 13606 857 0,'0'0'28'0,"-13"35"-15"16,-1-9-12-16,-4 5 1 15,0 2-24-15,2-6-140 16,5-12-92-16</inkml:trace>
  <inkml:trace contextRef="#ctx0" brushRef="#br0" timeOffset="116051.233">7263 13324 601 0,'0'0'295'0,"0"0"-305"16,-4 40 0-16,4-21-19 15,5-1-36-15,5-1-143 16,6-8-216-16</inkml:trace>
  <inkml:trace contextRef="#ctx0" brushRef="#br0" timeOffset="116477.403">7487 13479 520 0,'0'0'325'15,"-74"51"-315"-15,34-22 23 0,4 3-20 16,3 3-13-16,8-1-5 15,9-5-36-15,10-3-11 16,6-5 24-16,4-2 6 16,12-8 16-16,8-4 14 0,7-5 5 15,5-2 2-15,2-9-8 16,3-4-5-16,-1-1-2 16,-3-1-1-16,-3 0 0 15,-3 3-6-15,-6 1 6 16,-5 4-3-16,-7 3-6 0,-3 1-1 15,-5 3 0-15,-5 0 1 16,0 8-4-16,-10 6 4 16,-5 4 23-16,-4 9 11 15,-7 6-1-15,-8 10-10 16,-4 6 8-16,-6 4 1 0,-8 6 4 16,-8 4-11-16,-3-4-9 15,-6-2-2-15,-5-7-5 16,0-6-5-16,-1-13-8 15,-1-9-10-15,4-15-5 16,3-9-29-16,4-20-57 16,10-15-65-16,7-10-38 0</inkml:trace>
  <inkml:trace contextRef="#ctx0" brushRef="#br0" timeOffset="116953.139">8235 13052 880 0,'0'0'25'0,"-4"37"12"15,-7-10 30-15,-7 8-13 16,-4 8-35-16,-3 0-21 0,-1 0-16 16,1 0-13-16,2-4-37 15,6-7 38-15,5-4-13 16,8-6 7-16,6-7-11 16,14-8 12-16,7-4 30 15,8-3 14-15,6-4 0 0,5-6-2 16,1 1-4-16,-2 2-1 15,-6 0-1-15,-4 6-1 16,-8 1 6-16,-10 7 7 16,-8 9 6-16,-5 8-3 15,-5 6 12-15,-10 5 7 0,-6 4-12 16,-1 0-15-16,0-2-4 16,4-1-2-16,5-8-14 15,3-4-47-15,8-7-23 16,4-7-39-16,12-10-8 15,11-7 18-15,9-13-12 0,12-10-97 16</inkml:trace>
  <inkml:trace contextRef="#ctx0" brushRef="#br0" timeOffset="117166.044">8973 13286 555 0,'0'0'143'0,"0"0"-15"16,0 0-69-16,0 0-37 15,-24 40-10-15,-5-2-10 16,-8 13-2-16,-5 10 1 16,0 6-1-16,-1 1 1 0,7-2 3 15,5-8-5-15,4-10-19 16,10-10-26-16,5-9-24 16,4-14-10-16,5-10-23 15,1-11-80-15,2-15-104 16</inkml:trace>
  <inkml:trace contextRef="#ctx0" brushRef="#br0" timeOffset="117351.942">8599 13364 846 0,'0'0'96'15,"0"0"-88"-15,0 0 6 16,55 46 34-16,-18-27-20 15,7 0-30-15,10-2-11 16,3-4-50-16,5-9-76 0,3-4-84 16,-3-7-76-16</inkml:trace>
  <inkml:trace contextRef="#ctx0" brushRef="#br0" timeOffset="117551.831">9664 13032 448 0,'0'0'117'0,"42"-26"-54"15,-21 13-44-15,3-2-56 16,-8-4-102-16</inkml:trace>
  <inkml:trace contextRef="#ctx0" brushRef="#br0" timeOffset="117949.019">9912 12868 409 0,'0'0'28'15,"0"0"-3"-15,-36 23 1 16,22-7 25-16,1 4 5 15,-1 5 9-15,-1 5 11 0,-1 4 11 16,1 7-7-16,-5 6 1 16,4 6-9-16,-2 5-11 15,1 5-11-15,-4 3-4 16,-1 1-11-16,1-2-16 16,2-5-11-16,-2-6-6 15,4-7-2-15,3-11-19 0,3-8-49 16,3-8-60-16,2-9-69 15,2-10-58-15,2-5-210 16</inkml:trace>
  <inkml:trace contextRef="#ctx0" brushRef="#br0" timeOffset="118384.785">9644 14113 350 0,'0'0'121'16,"0"0"-28"-16,0 0 18 15,0 0-19-15,0 0 6 16,0 0-26-16,0 0-11 16,0 0-24-16,0 0-22 0,-16 2-6 15,16-2-4-15,0-1-9 16,3-5-9-16,3-2-7 16,0-2-22-16,3-1-41 15,-2-1-42-15,0 4-10 16,-2 1 88-16,-1 4 43 0,-4 3 4 15,-7 4 21-15,-7 7 41 16,-3 2 17-16,-5 4 1 16,2 3-12-16,-1-1-8 15,5-2-20-15,8-3-32 16,6-11-51-16,2-12-206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35:27.35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5832 6274 313 0,'-2'0'47'0,"-2"-4"-13"16,2 1 13-16,2 0-4 15,0-1-5-15,0 1-12 16,2-1-13-16,5-3-17 16,6-3 7-16,1 1-1 0,6-2 1 15,7-2-2-15,2 3 3 16,4 0 3-16,7 3 7 15,2 1 2-15,6 2 1 16,6 1 6-16,2 2 1 16,8 1 2-16,1 1-9 0,6 5-6 15,6 0-5-15,3-2 0 16,7 2 1-16,1-2 9 16,7 0 11-16,1-1 0 15,0 0-10-15,0 0-5 16,-2 0 2-16,-2 1-2 15,0 0 3-15,-3 3 3 0,-2 0-4 16,-3-1 0-16,-3 1-9 16,-2-1-2-16,-6 1 1 15,-3-3 0-15,-5 3 4 16,-9-4-5-16,-7 3-1 0,-6-2-2 16,-12 0-1-16,-7 3-1 15,-6-2 1-15,-7-1-4 16,-6 0-2-16,0-1-3 15,-3 0-4-15,0-2-2 16,-2-1 3-16,0 2 10 0,0-1 3 16,0 3 0-16,-4 4-18 15,-6 4-25-15,-3 10-57 16,-5 2-55-16,-2-7-64 16</inkml:trace>
  <inkml:trace contextRef="#ctx0" brushRef="#br0" timeOffset="6999.898">11644 6189 415 0,'0'0'79'0,"0"0"-25"15,0 0-26-15,0 0 16 0,0 0 4 16,0 0-18-16,4-37-18 15,14 31-9-15,7 1 1 16,4-1 0-16,2 2-3 16,1 0 1-16,-3 1-2 0,-3 1-8 15,-1 1 11-15,-3 1-2 16,-5-3-6-16,-4 3-6 16,-3 0 6-16,-5-1 6 15,0 1 2-15,-5 0 5 16,-3 0 7-16,-8 1-1 0,-8 6-6 15,-6 3-9-15,-12 3 5 16,-11 5-4-16,-10 5-1 16,-7 4 4-16,-6 0-3 15,2 3-6-15,5-6-1 16,13-3 8-16,13-8 6 0,16-4 6 16,12-6 10-16,6-3 10 15,8-1-22-15,14-7-13 16,11-5-2-16,9-1 15 15,12-2-5-15,3 1 1 16,3 3-5-16,-7 4-5 16,-7 2-1-16,-6 5-14 0,-5 1-14 15,-8 1-11-15,-9 9-9 16,-14 4-59-16,-19 1-124 16</inkml:trace>
  <inkml:trace contextRef="#ctx0" brushRef="#br0" timeOffset="11957.114">8426 4784 234 0,'0'5'87'0,"2"-5"-75"15,2 1-28-15,1 1 16 16,1 2 4-16,3-1-1 0,3 2-2 16,-3 1-1-16,1 1-1 15,2 3 2-15,-5 1-2 16,3 1 3-16,-2 3 9 15,-2 4 12-15,-1 2-1 16,1 2-1-16,-1 4 7 0,2 1-10 16,-3 1-1-16,0 0 2 15,1 1-2-15,-3 2 14 16,0 2-17-16,2 1 4 16,4 2-7-16,-2 1-6 15,1 2-3-15,4-2 0 16,-2 0-1-16,0-3-1 0,-3-4 1 15,1 1-2-15,-3-3 2 16,0-2-1-16,0-1 2 16,0-1-1-16,3-2-3 15,2 0 1-15,4-5-1 16,2 2 1-16,4-6 1 0,1-5-2 16,2-1 2-16,3-3 0 15,4-4 0-15,2-1 3 16,7 0-2-16,5-7-2 15,6 0 2-15,7-2-2 16,6-1-1-16,5-1 3 0,5 0-1 16,2-1 0-16,6 1 1 15,0 1-2-15,3 0 3 16,0 3-3-16,-3 1 2 16,-1 3-3-16,-6 3 3 15,-2 0 0-15,1 0 4 0,-7 3-5 16,0 0 4-16,-5 0-2 15,-2-2 2-15,-3 2 7 16,-5-1 0-16,-4 0 3 16,-5 3-8-16,-3-1-2 15,-7 0 2-15,-4 2-7 0,-4-2 2 16,-8 2-1-16,-1-2 0 16,-3 2 0-16,-4-3 1 15,4 1-1-15,2-1 1 16,1-3 0-16,6 0-1 15,2-2 2-15,5-5 1 0,0-4 1 16,0 1-1-16,-3-1-2 16,-3-1-2-16,-3 1 1 15,-3-2 3-15,1 2 0 16,-1-5-3-16,3 0-12 16,0 1-11-16,0-2-12 0,0 1 7 15,-3 2 9-15,-1-3 6 16,-3 3 6-16,-2-3 7 15,-5-3 8-15,0-3 16 16,-1-1 14-16,0-3 11 16,-3-3-1-16,2-1-2 15,0-5-14-15,1-2-7 0,3-2-19 16,0-2-6-16,-1-4 0 16,2 1 3-16,-1-1-3 15,1 1-1-15,-5 1-1 16,1 1-4-16,-1 3-10 15,-2 2 1-15,0 3 14 0,-4 2-4 16,-1 7-7-16,-2 2 12 16,0 3 2-16,1 7 1 15,1 2 2-15,1 5 2 16,0 3-1-16,2 1 0 0,1 2-4 16,1 1-3-16,-2 0-3 15,2 0-4-15,0 0-2 16,-2 0 1-16,2 3-1 15,-2 2 6-15,-1 0 13 16,1 2 1-16,0-2-6 0,1 1-2 16,-1-3 0-16,2 0 0 15,-4-2 1-15,-3 2 7 16,-4-3 6-16,-5 0-6 16,-4 0-2-16,-7 0-5 15,-8-3 1-15,-3-1-1 16,-9-1 2-16,-6 1-5 0,-8-1 0 15,-10 3-3-15,-6 2-2 16,-8 2 7-16,-6 6-5 16,-7 2 0-16,-3 2-2 15,-7 0 3-15,-3 1-5 16,-5 0 0-16,-1 1 2 0,-6 0 0 16,-2 3 5-16,-2 0-1 15,-3 5 2-15,1 2 1 16,4 4 1-16,0 2-5 15,4 7 4-15,7 1-8 16,2 2-75-16,5-11-97 0,1-12-213 16</inkml:trace>
  <inkml:trace contextRef="#ctx0" brushRef="#br0" timeOffset="22563.162">11371 6125 611 0,'0'0'10'0,"-27"-39"12"15,19 26 10-15,5 4-9 16,1 2-3-16,2 4-17 16,13 3-13-16,10 0-11 15,10 0 27-15,12 7-7 0,14 2 5 16,8 2-3-16,8 3-2 15,1 1 2-15,0 0-1 16,-5 1 5-16,-10-3-8 16,-5 1 2-16,-11-3 2 15,-10 0-2-15,-3 1 1 0,-7-4 1 16,-2 2-1-16,-4-3 0 16,-3-2 0-16,-8-2-3 15,-1-2 0-15,-7-1 4 16,-2 0 9-16,-15-1 16 15,-4-4-6-15,-13 2-25 16,-8-2 5-16,-2 2-1 0,-2 0 6 16,4-1 0-16,4 1 9 15,5-3-4-15,2 2 1 16,6 1-3-16,2 2-7 16,1 1-5-16,6 0-1 15,0 10-13-15,6 5-41 0,5 7-30 16,5 7 12-16,4 4 18 15,11-6-45-15,10-11-96 16</inkml:trace>
  <inkml:trace contextRef="#ctx0" brushRef="#br0" timeOffset="36820.071">13765 12938 371 0,'-8'-10'32'15,"0"0"19"-15,2 0-26 16,1 3 2-16,3 3 0 16,0 0-14-16,-1 2-4 0,2 1-8 15,1 1-3-15,0 3-5 16,0 5-9-16,4 5 12 15,2 5 2-15,1 5 1 16,2 6 1-16,0 2 3 16,-2 4-2-16,1 4 1 0,-2 1-2 15,0 2 3-15,-1-1-1 16,3 2-1-16,1-3 1 16,2-2 2-16,3-3-3 15,3-3 0-15,4-2 0 16,-3-2 1-16,6-3 1 0,1 0 2 15,0-5 2-15,4-2 0 16,2-2-4-16,1-5 1 16,7-1-2-16,-1-6 1 15,2 0-1-15,3-4 0 16,-1 0-2-16,2-4-2 0,0-3 4 16,0-2-2-16,1 0 2 15,-1-5-2-15,0-1-1 16,0 1 0-16,1-3 1 15,-1-2 0-15,0 1 1 16,1-2-1-16,2 0-1 0,1 2 4 16,3-2-2-16,2 2 0 15,1-1-1-15,0 1 0 16,4 0 1-16,-2 0-1 16,3-2-1-16,-2 2 2 15,1 1-2-15,-2 1 0 0,-4 2 0 16,-4 4 0-16,-4 3 1 15,-4 3 1-15,-3 4-1 16,-5 2 2-16,-1 7 1 16,-4 5 3-16,-3 3-6 15,-4 2 3-15,-4 5 2 0,-2 1-1 16,-7 2 0-16,-1 3-1 16,-6 1-1-16,0 2 1 15,0-3 0-15,-4 1-2 16,3-4 0-16,1-3-1 15,1-4-2-15,7-4-1 16,6-5 0-16,2-2 1 0,8-4 1 16,7-3 1-16,7-2 3 15,10-3 0-15,7-6-1 16,11-3-2-16,9-3 2 16,4 1-1-16,7-1-1 0,4 2-1 15,3 1 2-15,1 5-2 16,0 4 2-16,-2 3-1 15,1 6 0-15,2 8 0 16,-7 5 0-16,2 6 0 16,-3 2 0-16,-1 7 1 0,-3 2 1 15,-3 2 2-15,0 2 4 16,-7 1 1-16,0 5 1 16,-2-1-1-16,0 1-4 15,-2-2-3-15,3-2 2 16,2-2-1-16,0-5-1 0,1-5 0 15,1-5 6-15,5-6 9 16,2-4 6-16,3-6 10 16,7-9-8-16,3-2-1 15,9-13-5-15,3-9-6 16,1-10-4-16,1-12-8 16,-3-7 2-16,-2-10 0 0,-7-5-2 15,-9-6 1-15,-8-2-2 16,-9-1-8-16,-12 0-25 15,-20 2-45-15,-15 1-73 16,-18 0-113-16</inkml:trace>
  <inkml:trace contextRef="#ctx0" brushRef="#br0" timeOffset="41536.069">21223 13415 298 0,'3'42'10'16,"2"-4"-3"-16,3 4 13 0,3 4 10 16,0-1 1-16,1-1-13 15,1-1-9-15,1-2-3 16,-2 0-4-16,0-1-1 16,0 0-1-16,0 1 1 0,2-4 2 15,-1 2 2-15,5-3-4 16,4-3-1-16,3-3 1 15,8-5-1-15,0-3 0 16,8-7-3-16,1-2 3 16,6-6 0-16,-3-5-2 15,6-2 0-15,0-2-1 0,1-8 3 16,6-3 0-16,2-5 2 16,2-1-4-16,4-5-1 15,1-4-2-15,2-3-4 16,3-5 4-16,-1-1 3 15,3-1 3-15,1-2-1 0,2 2 3 16,1 1 4-16,-2 3 1 16,2 5 2-16,-4 2 6 15,2 7-1-15,-2 3 5 16,-2 6-16-16,-1 4-3 16,-5 7-1-16,-5 0 1 0,-5 10-1 15,-10 6 1-15,-6 6-1 16,-9 5 7-16,-7 3 6 15,-8 4 16-15,-5 2-2 16,-7-1 4-16,-3 4-8 16,-1-2-6-16,-3-2-8 0,-2-4-3 15,3-2-5-15,-2-7-1 16,4-2 0-16,6-4 0 16,6-5-2-16,9-5-1 15,9-5-4-15,11-1 2 16,12-11-2-16,11-3-8 0,9-5 4 15,9-3 1-15,9 0 2 16,5-1 1-16,3 5 5 16,1 4 2-16,0 4-1 15,1 7 4-15,-4 3 1 16,-3 7 6-16,-3 10 4 0,-6 2 8 16,-4 2 0-16,-8 3-3 15,-11 3 2-15,-4-1-7 16,-7-1 2-16,-6-1 0 15,1-2 0-15,1-8-7 16,7-8-2-16,7-6-2 16,9-17 6-16,11-15 3 0,9-16 6 15,10-17-10-15,8-15-4 16,7-11-4-16,3-8-3 16,1-6-3-16,-4 0-17 15,-6 1-42-15,-14-1-106 16,-18-5-157-16</inkml:trace>
  <inkml:trace contextRef="#ctx0" brushRef="#br0" timeOffset="65176.143">17049 11205 47 0,'0'0'38'0,"0"0"-3"16,-12-38-10-16,3 25 1 15,-2 2 0-15,0-3 25 16,2-2 6-16,1-1-15 16,2-1-31-16,1-4 0 15,2 2-2-15,0-4 5 0,1 4-6 16,0 0-3-16,-1 2 8 16,0 2 0-16,0 2 5 15,1 3 8-15,-4 2 6 16,2 1-1-16,2 2-12 15,-2 2 1-15,2 1-1 0,0 0 1 16,2 3-7-16,0 0-16 16,-2 0-2-16,1 10-3 15,-3 1 4-15,0 7 6 16,-4 7 4-16,-2 5 8 16,-2 4 3-16,-5 4-2 15,1 1-6-15,-6 2 2 0,-1 1-3 16,-4 1-6-16,4 1 1 15,0-3 8-15,2-4-13 16,-1-5-7-16,9-10-16 16,4-5-9-16,-1-7-10 0,0-6-10 15,0-4 17-15,-1-1-32 16,-4-9-54-16,1-6-25 16,5-3 47-16,3-7 86 15,6-4 69-15,2-4 10 16,4 0-7-16,3 1 6 15,0 3-2-15,0 2-2 0,-6 7-6 16,1 4 4-16,-2 5 0 16,-2 5-7-16,0 7-10 15,-8 0-28-15,1 7-14 16,-3 8 1-16,2 3 3 16,1 6 0-16,-1 5-1 0,5 3 1 15,-2 2-1-15,5 2 2 16,0-5 5-16,7-1 0 15,4-6-9-15,2-7 0 16,4-3 3-16,3-7 4 16,-1-4 12-16,4-3 10 0,0 0-1 15,6-5-10-15,2-7-11 16,0 1-5-16,1-5-13 16,-1-1-44-16,0 2-23 15,-8-1-14-15,0 3-10 16,-8 1 18-16,-5 1-38 0,-8 3-126 15</inkml:trace>
  <inkml:trace contextRef="#ctx0" brushRef="#br0" timeOffset="65865.768">17721 10897 376 0,'0'0'27'0,"0"0"-23"0,0 0-4 16,0 0 26-16,0 0-35 15,0 0 20-15,0 0-21 16,0 0 13-16,0 0-16 15,0 0 21-15,0 0-15 16,0 0 8-16,0 0 8 0,24-30 33 16,-24 30 13-16,0 0-24 15,0 0-6-15,0 0-20 16,0 0-2-16,0 0-3 16,0 0-4-16,0 0-5 15,0 0 3-15,0 0 8 0,0 0 0 16,0 0 2-16,0 0 12 15,0-1 17-15,0-1 3 16,-2 0-14-16,2 0-13 16,-2-1-5-16,2 1-3 0,-2 0-1 15,-2-1 2-15,2 2 1 16,-1-3-1-16,-1 1 0 16,-2 0 8-16,2-3 2 15,0 2-4-15,-2 1-2 16,3-1-3-16,-1 1-3 15,1 2 0-15,-1-1-3 0,1 2-8 16,-1 0-2-16,-1 2-1 16,1-1-5-16,0 5-11 15,-2-1-16-15,-2-3-61 16,-5-2-100-16</inkml:trace>
  <inkml:trace contextRef="#ctx0" brushRef="#br0" timeOffset="67224.041">17797 10717 226 0,'0'0'129'0,"0"0"-102"0,-49-27-7 15,35 21 3-15,1 3 23 16,4 1-42-16,-2 1 24 16,0 1-34-16,2 0 21 15,0 3-4-15,0 3-14 16,-4 4 12-16,0 4 0 0,-3 3-10 16,-5 9 3-16,-3 2 5 15,-5 9-5-15,-6 6-5 16,1 2 8-16,-3 2 16 15,1 3-4-15,3-3 4 16,2-3-12-16,2-3-9 0,2-4 7 16,5-5-8-16,1-2 6 15,3-7-2-15,4-2-10 16,1-7-12-16,5-4-9 16,-3-7-19-16,0-3 12 15,2-10 21-15,0-7-10 0,-3-7 10 16,2-3 8-16,3-4-1 15,0-2-9-15,3 1 8 16,1 0 12-16,3 5 17 16,0 0 17-16,3 6 8 15,1 1-11-15,-1 7-3 16,1 4-14-16,-4 3-8 0,2 4-4 16,-2 2-10-16,0 10-11 15,-2 4 0-15,-5 5 14 16,0 5 7-16,0 1 12 15,1 4 6-15,0-2-9 16,1 0-6-16,3 0 5 0,0-1 2 16,2 1-5-16,0-2-2 15,0 3-1-15,6 0 5 16,1-3 0-16,4 2-8 16,3-3-3-16,3 0 0 15,5-5-4-15,4-2-1 0,4-6-10 16,8-5-6-16,2-6 7 15,5-3-4-15,2-10-3 16,3-4-10-16,1-4-21 16,-4-5-16-16,-2-1-32 15,-11-1-75-15</inkml:trace>
  <inkml:trace contextRef="#ctx0" brushRef="#br0" timeOffset="68006.602">18821 10643 519 0,'0'0'46'16,"0"0"-38"-16,0 0-11 15,-32 55 1-15,15-22 7 16,-8 8-12-16,-2 9 25 0,-6 4-21 16,-1 1 17-16,-1 2-28 15,-2-3 36-15,4-7-1 16,2-6 0-16,5-9-20 15,7-7 9-15,3-7-9 16,5-6 10-16,3-6-18 0,0-4 13 16,-2-2-15-16,-1-2-9 15,-2-7-27-15,-1-4-45 16,-1-4 12-16,1-4 18 16,1-3-5-16,1-2-12 15,3 1 15-15,-1-1 56 16,1 6 24-16,3 2 52 0,2 5 46 15,0 4-29-15,3 4-10 16,0 2-13-16,0 3-32 16,1 4-25-16,-2 9-15 15,-3 7 11-15,0 7 21 16,-1 11 11-16,-4 6 1 0,-3 7 2 16,-1 2-24-16,0-1-11 15,0-2-1-15,3-6-1 16,2-9-1-16,5-7 1 15,4-9 0-15,6-6 0 0,12-6-3 16,10-7 12-16,14-1 3 16,9-9-3-16,8-4-12 15,3-2-10-15,-1 6-12 16,-6 4-27-16,-15 4-52 16,-15 0-103-16</inkml:trace>
  <inkml:trace contextRef="#ctx0" brushRef="#br0" timeOffset="78992.468">8383 13611 238 0,'0'0'142'16,"0"0"-115"-16,0 0-24 0,0 0 2 16,0 0-4-16,0 0-4 15,0 0 1-15,0 0-8 16,2 39 1-16,-2-32 4 16,2 0 6-16,0-1 0 15,4-1-1-15,0-2 3 0,7 0 16 16,6-2 13-16,8-1 20 15,10-1 5-15,13-5-4 16,9-2-16-16,9-2 19 16,12-2-36-16,11 1-2 15,10-2-9-15,7 2-6 0,12-2-2 16,14 0-2-16,12 0 4 16,10 2-1-16,5 3 4 15,5 2-5-15,-1 3-2 16,-3 3 0-16,0 7 0 15,-3 2 2-15,-1 2-2 16,-1 2 1-16,1 1 0 0,-5 3-2 16,-2 1-7-16,-5 1-26 15,-10-2-49-15,-15-6-79 16,-19-8-301-16</inkml:trace>
  <inkml:trace contextRef="#ctx0" brushRef="#br0" timeOffset="91547.603">8193 13634 85 0,'0'0'53'16,"0"0"-24"-16,0 0 38 0,0 0 12 15,0 0-29-15,0 0 5 16,0 0 3-16,0 0-7 15,42-34-12-15,-30 25-21 16,5 4-17-16,4-1-1 16,2 5-3-16,6 1 3 0,6 1 0 15,7 6-1-15,12 2-1 16,9-1 4-16,12 1-2 16,10-2 0-16,13-2-2 15,8-2 2-15,5 2 2 16,12-1 8-16,16 0 1 15,13 2 18-15,9 0 0 0,16 2 20 16,8 3-44-16,5 1-2 16,-2 6-2-16,0 2-1 15,-1 2 4-15,-4 0 19 16,-6 2 5-16,-2 1-12 16,-12-3-7-16,-9 2-3 0,-9-1-2 15,-15 1-3-15,-14-1-11 16,-22-9-84-16,-27-13-135 15</inkml:trace>
  <inkml:trace contextRef="#ctx0" brushRef="#br0" timeOffset="96273.955">16737 14489 124 0,'0'0'12'16,"0"0"16"-16,36 21 3 15,-18-13-7-15,3-1-4 16,3-2 7-16,5 2 9 16,7-1-6-16,4 0-12 0,11 1-7 15,10 0 0-15,10 0 1 16,10 0 15-16,9 2 11 15,12-1-4-15,10-1-3 16,8 1-6-16,11 0-7 16,9 0-2-16,11 1-1 0,6 2 2 15,9 2-2-15,-1 4-9 16,-2 3-6-16,-6 4-2 16,-10 5-23-16,-15-1-63 15,-22-3-105-15</inkml:trace>
  <inkml:trace contextRef="#ctx0" brushRef="#br0" timeOffset="141516.84">2561 15800 648 0,'0'0'83'15,"0"0"-53"-15,0 0 15 16,0 0 15-16,0 0-43 15,0 0-16-15,-7 50-3 16,7-19 4-16,2 9 0 0,0 5-1 16,-2 6 0-16,0 0-4 15,0-1-22-15,0-6-29 16,0-7-74-16,-2-11-26 16,0-21-25-16,2-15-80 15</inkml:trace>
  <inkml:trace contextRef="#ctx0" brushRef="#br0" timeOffset="141686.71">2628 15074 695 0,'0'0'98'0,"0"0"-29"16,0 0-73-16,0 0-2 15,0 0-8-15,0 0 8 16,31 64 6-16,-11-23-26 15,-3-1-98-15,0-4-103 0</inkml:trace>
  <inkml:trace contextRef="#ctx0" brushRef="#br0" timeOffset="142134.459">3094 16002 597 0,'0'0'19'15,"0"0"-29"-15,0 0 30 0,0 0 6 16,0 0-12-16,0 0 3 16,0 0-4-16,0 0 17 15,37 22 19-15,-35-33 17 16,0-6-12-16,3-9-29 15,1-6-15-15,3-9-16 0,5-8 8 16,1-3-8-16,3-7 0 16,5-1-7-16,-2-3 2 15,4-7 0-15,2-1-7 16,3-4 2-16,3 0-13 16,-4 2 7-16,2 7 10 0,-2 10 8 15,-4 14-4-15,-4 10 13 16,-4 14-4-16,-1 7 3 15,-1 11-4-15,-1 5-3 16,-3 14-3-16,0 6-8 16,-5 8 9-16,-1 2 11 0,-2 2-6 15,-1 0-2-15,-2-1-33 16,0-4-49-16,-2-8-72 16,-6-6-90-16</inkml:trace>
  <inkml:trace contextRef="#ctx0" brushRef="#br0" timeOffset="142341.361">3121 15334 705 0,'0'0'-7'0,"34"61"13"16,-3-24 55-16,12-1-42 15,15-5 6-15,11-7-53 16,17-8 40-16,10-11-20 0,2-5-84 16,-2-14-143-16</inkml:trace>
  <inkml:trace contextRef="#ctx0" brushRef="#br0" timeOffset="143015.99">6097 14760 546 0,'0'0'-10'16,"-61"41"4"-16,36-21 12 0,1 3 1 15,4-2 10-15,6-2-7 16,8-3-17-16,4-1 5 16,2 1 1-16,6-2-4 15,8 2 18-15,4-1-3 16,8 4 9-16,3-1-7 16,3 2-3-16,-3 1 3 0,0 1-3 15,-4 2 0-15,-6 1 11 16,-3 1-5-16,-5 2 7 15,-7 4 7-15,-4 0 0 16,-6 1 6-16,-7-1-9 16,-7 0-10-16,-3-4-11 0,-3-4 2 15,-5-4-5-15,-2-5-13 16,0-6-55-16,-3-9-52 16,1-3-79-16,1-14-208 15</inkml:trace>
  <inkml:trace contextRef="#ctx0" brushRef="#br0" timeOffset="143301.821">5730 15689 799 0,'0'0'-18'0,"73"20"88"16,-21-10 31-16,13 0-31 15,2-4-32-15,1-2-11 16,1 0-22-16,-2-3-7 16,-1-1-50-16,-5 0-44 15,-7 0-12-15,-3 0-16 0,-9-1-24 16,-8 1-41-16,-9 0-64 15</inkml:trace>
  <inkml:trace contextRef="#ctx0" brushRef="#br0" timeOffset="143763.563">5887 16171 590 0,'0'0'109'0,"0"0"-115"16,49-9 62-16,-22 2-12 15,7 0-5-15,1 3-13 16,-1 1-11-16,-1 3-8 16,-4 4-5-16,-6 7-2 0,-8 6 2 15,-7 5-6-15,-8 5-6 16,-6 3-9-16,-14 2 17 15,-7 4 3-15,-8-4-3 16,-2-3 10-16,0-4-13 16,3-5 5-16,3-8 7 0,4-5-3 15,7-5 8-15,4-2-7 16,5-7-8-16,7-7-29 16,4-3-17-16,4-3 28 15,12-1 6-15,6 0 13 16,7 2 3-16,2 6 8 0,5 2 9 15,0 5 5-15,-1 6 7 16,2 3-2-16,-2 10-4 16,-1 4-17-16,-3 6-2 15,-2 2-3-15,-2-2-8 16,-1 1-58-16,1-7-65 16,0-8-72-16,2-9-75 0</inkml:trace>
  <inkml:trace contextRef="#ctx0" brushRef="#br0" timeOffset="144753.332">8086 15354 214 0,'-24'18'430'16,"-1"1"-411"-16,-4 4-20 15,-1 6 12-15,1 7-7 16,0 5 12-16,0 3 13 0,10 3 2 15,3 0-2-15,9-3-16 16,7-3-4-16,5-5-12 16,13-7 0-16,5-9-8 15,6-8 6-15,7-12 8 16,7-10 8-16,2-14 14 0,6-12-5 16,-1-8-2-16,-1-7-9 15,-2-4-11-15,-11-4 6 16,-9-2-2-16,-12 4-10 15,-9 1-18-15,-8 5-23 16,-15 9-47-16,-8 10 5 0,-9 13 35 16,-1 15-2-16,-6 7 29 15,3 14 5-15,2 8 7 16,3 1-43-16,10-2-176 16</inkml:trace>
  <inkml:trace contextRef="#ctx0" brushRef="#br0" timeOffset="145947.661">7730 15855 584 0,'0'0'58'16,"0"-4"-13"-16,1 0 47 15,3-5-33-15,5-2 4 16,4-5-30-16,5-1-15 16,2-4 2-16,7-2-11 0,0-2-3 15,4 0 2-15,1-3-7 16,3-4 0-16,1-1 1 16,5-7-4-16,-4-4-7 15,3-4-8-15,0-5 0 16,1-1-6-16,-3-3-2 0,-2 2 9 15,-3 4 10-15,-4 7 5 16,-6 10 1-16,-8 8 3 16,-3 8 7-16,-8 10-9 15,-2 8-1-15,-2 9-12 16,-6 17-30-16,-8 12 15 0,-4 14 25 16,-8 11 1-16,-2 10 4 15,-1 3-3-15,0 0 23 16,4-3-8-16,6-6 21 15,3-9-12-15,9-11-1 16,5-10-12-16,5-13-4 0,14-11-8 16,12-13 13-16,12-14 26 15,8-18 39-15,13-11-10 16,6-13-35-16,3-8-17 16,0-4-11-16,-4 4-3 15,-6 2-4-15,-5 6-37 0,-7 8-30 16,-9 10-33-16,-6 9-37 15,-8 11-58-15,-7 9-46 16,-8 9-136-16</inkml:trace>
  <inkml:trace contextRef="#ctx0" brushRef="#br0" timeOffset="146445.406">9147 15864 598 0,'0'0'256'15,"0"0"-220"-15,0 0 17 0,0 0-12 16,0 0 5-16,0 0-39 15,0 0-17-15,36-20 15 16,-11-1 22-16,6-8-10 16,7-9-14-16,3-6-7 0,3-6-14 15,-2-4-9-15,3-3-15 16,-2-1 7-16,-2 3 2 16,-4 4 8-16,-6 5 5 15,-4 11 1-15,-9 9 12 16,-5 8 9-16,-4 8-1 0,-5 5 10 15,-1 5 8-15,-3 0-6 16,0 11-6-16,0 10-17 16,0 9 15-16,-5 12 18 15,-1 14-8-15,-1 7-2 16,-6 6 7-16,4 3 0 0,0-4 5 16,2-2-18-16,4-8-4 15,3-10-13-15,3-9-39 16,6-13-43-16,2-11-18 15,-2-14-35-15,-3-11-17 16,-3-17 4-16</inkml:trace>
  <inkml:trace contextRef="#ctx0" brushRef="#br0" timeOffset="146638.29">9496 15507 758 0,'0'0'39'16,"0"0"-70"-16,0 0 31 16,56 40 22-16,-20-30-1 15,13-6 6-15,7-4-7 16,5-5-11-16,5-10-99 0,-3-4-101 16,-5-7-75-16</inkml:trace>
  <inkml:trace contextRef="#ctx0" brushRef="#br0" timeOffset="147227.958">10323 15371 819 0,'0'0'72'15,"0"0"-75"-15,-6 41 0 16,1-14 12-16,-2 10 0 16,-4 7-8-16,-2 6 0 15,-1 0-8-15,1-2 11 16,0-3-8-16,-1-6-1 0,5-11 0 16,5-7-2-16,0-8-1 15,1-7-3-15,3-5-13 16,5-1-1-16,3-12 16 15,6-8 22-15,8-10 2 16,5-13-7-16,6-8-8 0,5-13 1 16,3-3-21-16,3-2-17 15,-2 3-11-15,2 7 40 16,0 5 25-16,-4 10 34 16,-2 10-25-16,-4 7-18 15,-1 5 7-15,-6 7-15 0,-7 8-5 16,-2 5 6-16,0 2-1 15,-7 2-5-15,0 5 14 16,-4 1 10-16,-2 1-2 16,-1 2 0-16,-2-4-1 0,-2 2-6 15,0-2-10-15,2 0 0 16,-2-1 0-16,0-2 1 16,0 0 6-16,0-1-4 15,0 0 2-15,0-3-1 16,0 0 4-16,0-3 0 15,-2-1-16-15,2 1-27 0,-2-1 11 16,2 2-29-16,-2 1-35 16,-5 1-53-16,-2 0-73 15,-8 3-183-15</inkml:trace>
  <inkml:trace contextRef="#ctx0" brushRef="#br0" timeOffset="147904.589">10064 15882 992 0,'0'0'18'0,"0"0"-45"15,0 0 19-15,0 0 10 16,36-32 12-16,-23 18-3 0,3-3-7 15,-1 2 3-15,-1 0 1 16,-3-1 5-16,3-2 1 16,1-4 1-16,1-2-6 15,1-3-4-15,1-4 2 16,5-5 0-16,-1-1-1 0,2-4 0 16,3 0-2-16,2 0-2 15,1-2-1-15,1 1 1 16,2 2 0-16,-1 3-1 15,-3 3-2-15,0 5 0 16,-2 5-2-16,-8 7 1 0,-1 5 0 16,-4 5 0-16,-3 2-1 15,-4 5-2-15,-1 0-1 16,-1 0 0-16,-3 0 3 16,0 5 2-16,1 2 5 15,-1 4 4-15,-2 5 7 16,0 8-1-16,0 6 3 0,-7 9 4 15,2 8 3-15,1 6-10 16,0 5 8-16,0-1-13 16,4-1-3-16,0-2 2 15,4-4-9-15,3-6 1 0,4-7 3 16,0-7-2-16,-3-7-1 16,1-8-10-16,3-5 6 15,1-7 1-15,3-3 0 16,6-7 11-16,7-14 24 15,5-12-9-15,6-10-10 0,0-8-7 16,4-11-8-16,4-5-20 16,-1 0-8-16,2 2-3 15,-2 4-4-15,0 6-1 16,-4 10-5-16,-7 11-25 16,-3 11-50-16,-4 12-32 0,-12 10-30 15,-7 8-43-15</inkml:trace>
  <inkml:trace contextRef="#ctx0" brushRef="#br0" timeOffset="148467.274">11736 15527 565 0,'0'0'150'0,"0"0"-154"15,0 0 8-15,0 0-5 16,0 0-3-16,11 46 13 16,-27-15 10-16,-8 6 8 0,-5 4 20 15,-1 0 3-15,-3-1-19 16,6-7-11-16,7-9-19 15,2-6-1-15,10-8 1 16,7-7-3-16,3-3-29 0,12-14-4 16,8-8 37-16,9-9 25 15,9-9 0-15,10-8-17 16,6-3 1-16,5-3-10 16,5 2-3-16,1 2 5 15,-2 6-2-15,-2 4 1 16,-7 10-2-16,-3 8 1 0,-8 9-4 15,-5 10 3-15,-4 3 6 16,-5 13 0-16,-7 7 1 16,-4 7-1-16,-6 8 15 15,-5 5 11-15,-9 8 10 16,0 5 20-16,-14 6-19 0,-3 4-23 16,-8 1-5-16,-4 0-13 15,-9-1-3-15,-2-6 3 16,-7-5-4-16,-7-7 0 15,-2-8-4-15,-7-9 2 16,-6-11-15-16,-6-15-37 0,-8-13-102 16,-11-22-180-16</inkml:trace>
  <inkml:trace contextRef="#ctx0" brushRef="#br0" timeOffset="153804.283">14335 15828 768 0,'0'0'100'0,"0"0"-22"16,0 0 32-16,0 0-40 16,51-31-40-16,-6 11 14 15,16-3 0-15,14-6-9 0,12 0-11 16,12-1-14-16,1 5-1 15,2 2 3-15,2 6-5 16,-3 2-5-16,-3 5 0 16,-9 4-3-16,-10 5 2 15,-12 1-2-15,-12 6-3 0,-14 3-25 16,-8 1-27-16,-14 1-22 16,-6-3-3-16,-4-1-13 15,-9-2 22-15,-2-1 3 16,-12-1-14-16,-7-3-86 15,-4-5-162-15</inkml:trace>
  <inkml:trace contextRef="#ctx0" brushRef="#br0" timeOffset="154168.077">15393 15150 956 0,'0'0'73'0,"0"0"-71"0,55-3 24 15,-13 7 11-15,10 7-12 16,7 5 1-16,7 4-14 16,4 4-9-16,2 0-2 15,3 3-1-15,-6-1 0 16,-4-2-9-16,-5 0 1 0,-6-3-3 15,-12-2-8-15,-8-4 15 16,-8 2 4-16,-7 0 2 16,-12 3 1-16,-7 6-3 15,-14 5 2-15,-20 15 9 16,-15 12 4-16,-17 11-6 16,-9 11-5-16,-7 8 0 0,1 3-5 15,5-2-25-15,9-15-101 16,6-17-172-16</inkml:trace>
  <inkml:trace contextRef="#ctx0" brushRef="#br0" timeOffset="154899.71">14974 16395 787 0,'0'0'76'0,"0"0"-73"16,61-48 40-16,-26 28-19 15,6 1-20-15,1 0-5 0,5 0 2 16,-1 2-1-16,2 2 0 16,-4 4-1-16,-4 4-2 15,-3 3-4-15,-9 4-4 16,-7 4-1-16,-3 2 4 15,-10 4 1-15,-5 0 0 0,-5 6-2 16,-15 5 9-16,-6 4 8 16,-9 7 21-16,-7 3-16 15,-2 2 16-15,1 0-8 16,4 1-9-16,4 1-2 16,6 0-5-16,5 1-4 0,6 1 0 15,3-1-1-15,8 4-1 16,2-3 2-16,2 2 0 15,6-2 1-15,6 0 0 16,1-1 1-16,5-3-2 16,-2 0-1-16,4-3 0 0,-3 1 0 15,-3-3 0-15,-3-5-8 16,-6-6-61-16,-1-6-51 16,-2-7-68-16,1-8-50 15,-1-3-127-15</inkml:trace>
  <inkml:trace contextRef="#ctx0" brushRef="#br0" timeOffset="155050.227">15382 17493 925 0,'0'0'180'0,"-27"41"-174"15,1-58 19-15,-7-47-39 16,-10-41-185-16,-6-36-522 15</inkml:trace>
  <inkml:trace contextRef="#ctx0" brushRef="#br0" timeOffset="158146.778">18497 15374 543 0,'0'0'88'15,"0"0"-43"-15,-52-6 22 16,34 3-29-16,-3 3-22 16,0 3-6-16,-2 6-8 15,-2 2-3-15,0 5-1 0,2 4-1 16,2 0-3-16,4 2-2 15,3 0-2-15,6 0-8 16,7-2-8-16,3-3-9 16,10 0 5-16,8-1 16 15,7-2 10-15,2 0 4 0,5 0 7 16,3 1 8-16,1 2 6 16,-1 1-4-16,1 4 0 15,-3 3-6-15,-6 5-4 16,-8 3 1-16,-8 4-3 15,-10 4 0-15,-6 1 5 0,-16 1 6 16,-5 0 5-16,-5-4-6 16,-4-5-1-16,2-4-9 15,2-9-3-15,3-6-6 16,4-7-17-16,2-5-41 16,6-3-54-16,4-9-41 0,4-5-123 15</inkml:trace>
  <inkml:trace contextRef="#ctx0" brushRef="#br0" timeOffset="158780.424">19673 15578 394 0,'0'0'149'0,"0"0"-131"15,0 0 46-15,0 0 15 16,-25 47-31-16,20-31-13 15,-2 5-10-15,0 6 1 16,-5 7 3-16,1 6 0 0,-4 8-4 16,1 3-9-16,0 2-10 15,2-3-5-15,4-3-3 16,-1-8-16-16,6-6-33 16,1-12-29-16,2-8-22 15,0-13-31-15,-4-7-76 0</inkml:trace>
  <inkml:trace contextRef="#ctx0" brushRef="#br0" timeOffset="159030.291">19460 15466 139 0,'0'0'770'16,"35"27"-763"-16,-7-18-11 0,13 2 29 16,13 0 4-16,9-1-5 15,4-1-9-15,-2-5-13 16,0 0-7-16,-7-1-68 16,-6-3-48-16,-11 0-34 15,-10 2-11-15,-10-1-47 0</inkml:trace>
  <inkml:trace contextRef="#ctx0" brushRef="#br0" timeOffset="159250.173">19006 16122 1062 0,'46'9'29'16,"8"-4"-13"-16,14-2 62 16,12 2-57-16,1-4-19 15,-1-1-4-15,1 0-83 16,-3-13-138-16,-6-5-150 16</inkml:trace>
  <inkml:trace contextRef="#ctx0" brushRef="#br0" timeOffset="159847.822">20497 15547 944 0,'0'0'77'0,"54"-6"-92"0,-14-1 30 16,5-1-1-16,6 1-13 15,0 1 0-15,-1 2-1 16,-5 2-1-16,-1 2-6 15,-9 0-26-15,-8 6 1 16,-6 3 3-16,-12 3-2 16,-8 3 13-16,-6 4 13 0,-17 4 7 15,-9 8 1-15,-9 5 3 16,-9 5-2-16,-7 5 0 16,-4 6-2-16,-1 1 1 15,1-1-2-15,7 1-2 16,5-6 2-16,13-5-3 0,8-5 1 15,10-6 0-15,11-4-2 16,6-4 1-16,10-1 2 16,5-1 1-16,8 0 15 15,6-2 10-15,6 0-7 0,6 0-3 16,2-4-6-16,5 1-8 16,2-3-1-16,4-2 0 15,0-1-3-15,2-3 2 16,2 3-2-16,1-4 1 15,-5 2-3-15,-6 0-4 0,-4 3-9 16,-8 3-42-16,-9 3-46 16,-13 0-65-16,-11 0-60 15</inkml:trace>
  <inkml:trace contextRef="#ctx0" brushRef="#br0" timeOffset="160722.382">22209 15784 790 0,'0'0'114'0,"0"0"-109"16,0 0 16-16,0 0-4 15,-36-44-12-15,15 35-1 16,-6 1-9-16,-3 1-3 0,-4 0-3 16,-4 4-9-16,0 2 3 15,0 1 7-15,2 0 8 16,0 1 2-16,5 6 0 15,0 3 1-15,2 0 0 16,-1 6 0-16,4 2-2 16,0 4 1-16,1 2-1 0,0 4 1 15,1 3-1-15,4 3 0 16,0 6 0-16,2 2 0 16,2 4 0-16,0 3 2 15,3 0-1-15,-1 1 2 0,3-3 1 16,2-2 2-16,3-4 2 15,1-5 0-15,4-5 0 16,1-1-1-16,8-4-1 16,3-2 0-16,6-2 1 15,3-2 1-15,7-1 1 16,5-4 1-16,5 0-1 0,5-2 1 16,4-2-4-16,1-1 0 15,0 0-2-15,0 0 2 16,-3 0-3-16,-3-1-2 15,-4 1-2-15,-7 0-2 16,-5-1-31-16,-9-1-45 0,-10-2-59 16,-6-2-72-16,-13-4-34 15</inkml:trace>
  <inkml:trace contextRef="#ctx0" brushRef="#br0" timeOffset="160965.237">21496 16113 536 0,'0'0'308'16,"39"-20"-296"-16,-9 12 31 15,7 4 22-15,11 4-38 16,4 0-11-16,0 4-9 15,7 4-7-15,1-3-20 16,7-1-68-16,-1-4-48 0,1-4-85 16,0-10-91-16</inkml:trace>
  <inkml:trace contextRef="#ctx0" brushRef="#br0" timeOffset="161491.057">22645 15966 764 0,'0'0'91'15,"0"0"-52"-15,11-38 1 16,2 15-19-16,6-5-13 16,5-4-7-16,7-5-4 15,5-1-4-15,-2-1-5 16,2 1-4-16,1 0 1 15,-3 1-26-15,1 0 1 0,-1 3 13 16,2 0 15-16,-5 4 10 16,0 6 2-16,-2 1 0 15,-5 6 0-15,-1 6 2 16,-6 4 2-16,-3 5-1 16,-3 2 0-16,-6 9 1 0,-3 5 1 15,-2 7 0-15,0 5-1 16,-3 4-1-16,-3 5-2 15,1 2 0-15,1 4 1 16,0 2 5-16,2 1 9 16,-2 0 11-16,0-1-4 0,3-4-8 15,-1-3-5-15,2-6-2 16,0-6-2-16,5-5 0 16,6-5-5-16,6-6 0 15,3-5 1-15,7-3 1 16,4-10-8-16,3-10-7 0,6-7-20 15,1-4 3-15,-1-3 11 16,-5 3 12-16,-4 2 3 16,-8 9 0-16,-12 9 4 15,-11 11-4-15,-13 4-106 16,-16 9-217-16</inkml:trace>
  <inkml:trace contextRef="#ctx0" brushRef="#br0" timeOffset="162004.236">22835 15815 638 0,'0'0'208'0,"0"0"-207"15,0 0-1-15,0 0 14 0,38 0 13 16,-11-11 16-16,8-6-3 15,6-3-6-15,8 0-10 16,2-4-20-16,1 6-3 16,0-1-1-16,0 5-6 15,-3 4-26-15,0 0-34 0,-8 7-54 16,-12 2-90-16,-11 1-37 16</inkml:trace>
  <inkml:trace contextRef="#ctx0" brushRef="#br0" timeOffset="162801.808">23723 15524 665 0,'0'0'97'0,"-61"17"-93"15,23 2 4-15,0 3-4 16,0 7-4-16,-2 4-4 16,4 4-2-16,7 2 5 15,9 4 1-15,4-2 5 16,10 2 18-16,6-4 26 0,15-3 0 16,13-6-3-16,13-10 2 15,10-9 2-15,6-11-9 16,5-6-8-16,2-15-10 15,-1-8-7-15,-4-7-9 16,-5-7-6-16,-7-2-3 16,-7-2-6-16,-11-3-9 0,-10 5-9 15,-13-1-4-15,-6 4-11 16,-16 6-12-16,-14 8-25 16,-11 9-6-16,-9 12-19 15,-5 7 17-15,-2 13 8 0,3 8-5 16,5 3-57-16,7-1-142 15</inkml:trace>
  <inkml:trace contextRef="#ctx0" brushRef="#br0" timeOffset="163605.356">24084 16056 715 0,'0'0'18'0,"0"0"-15"16,0 0 25-16,0 0 21 0,0 0-3 16,0 0-17-16,42-44-15 15,-30 29-9-15,-4 1-5 16,2 0-1-16,1-2-1 15,2 1-1-15,1-4-1 16,-1 2 0-16,5 0-1 16,-3-3 3-16,4 3 1 0,-2-3 2 15,2 2 1-15,3-1 3 16,-2-2 9-16,4-2 15 16,3-2 7-16,3-1-6 15,3-1-15-15,-2 6-10 16,0 2-4-16,-6 5-6 0,-4 7-12 15,-5 7 5-15,-7 4-6 16,-6 13-2-16,-3 11 9 16,-9 9 10-16,-6 8 1 15,-4 7 0-15,-1 2 0 16,1-1 2-16,2-2 5 0,5-7 9 16,7-7 8-16,3-6 9 15,2-5-9-15,5-6-14 16,9-5-1-16,9-5 3 15,7-8 2-15,11-5-8 16,7-16-10-16,12-12-22 16,3-6-59-16,3-10-44 0,-3-2-36 15,-7 0-122-15</inkml:trace>
  <inkml:trace contextRef="#ctx0" brushRef="#br0" timeOffset="163961.755">25488 15864 958 0,'-37'40'2'15,"-2"8"-3"-15,-3 13 7 0,-4 10 4 16,-1 10 11-16,-2 7-2 16,-1 7-9-16,2 6 2 15,6 1-1-15,6-1-2 16,10 0 8-16,10-7-8 16,15-9-7-16,8-13-3 15,16-8 1-15,7-13 0 0,9-14 0 16,10-12-2-16,0-15-9 15,3-10-34-15,1-17-31 16,1-14-25-16,-7-14-86 16,2-7-212-16</inkml:trace>
  <inkml:trace contextRef="#ctx0" brushRef="#br0" timeOffset="164353.529">26185 16247 921 0,'0'0'119'16,"-61"-14"-122"-16,24 11 7 0,4 3 5 16,-3 9-2-16,3 4 0 15,3 5-6-15,3 5-2 16,5 0-1-16,4 4-2 15,4 2-2-15,5 1-11 16,6-1-10-16,3 0 6 16,10-1 7-16,7-2 3 15,4-2 6-15,6-1 3 0,6 0 0 16,-2 1 2-16,2-3 0 16,-3 5 1-16,-7-3 3 15,-3 1 3-15,-12 1 1 16,-8 2 6-16,-5 3 8 0,-12 0 1 15,-10 0-9-15,-2-2-8 16,-6-2-9-16,3-9-40 16,-5-10-77-16,5-10-111 15,-4-15-176-15</inkml:trace>
  <inkml:trace contextRef="#ctx0" brushRef="#br0" timeOffset="164659.371">26771 15713 780 0,'60'41'141'16,"-6"8"-133"-16,-5 17 30 0,-6 21 14 15,-12 18-36-15,-16 13 0 16,-15 14-3-16,-18 13-3 16,-20 11-3-16,-20 0-4 15,-21 9-1-15,-19-3-7 16,-20-3 5-16,-16-17 0 0,-16-28 0 16,-11-37-46-16,-8-45-48 15,-3-44-50-15,-9-59-272 16</inkml:trace>
  <inkml:trace contextRef="#ctx0" brushRef="#br0" timeOffset="192159.989">7255 11693 207 0,'0'0'29'0,"0"0"-38"0,0 0 6 16,0 0 6-16,0 0 2 15,0 0 4-15,0 0 2 16,8 39 3-16,-8-23-1 16,0 2-13-16,0 1-2 15,0 1-3-15,0-2-7 0,5 2 6 16,1-3 2-16,3 0 4 16,1 0 0-16,1 3 2 15,3 3 0-15,1 1-1 16,1 4 3-16,-1 2 6 15,3 4-4-15,-5 3 3 0,5 2-7 16,-3 3-3-16,-1 4 0 16,0 2-3-16,0 3-2 15,-2 2-1-15,1-1 4 16,1 1 3-16,1-2 1 16,0 0 5-16,4 0 8 15,1 2-2-15,3 1 11 0,4 3-11 16,2 1-1-16,7 1-5 15,2-2-6-15,9 3 0 16,4-3-2-16,7-2-6 16,4-2-9-16,5-2 2 15,5-6 6-15,2-1 4 0,4-3 1 16,4-1 3-16,6-3 2 16,1-1 1-16,5-1 3 15,4-1 4-15,8-3 0 16,3-1 6-16,7-4 3 15,7-2-2-15,7-3-13 0,6-2-2 16,5-4 5-16,4 2 14 16,3-3-15-16,-1 1 6 15,3 0-4-15,2 1 4 16,2-2 2-16,0 2-1 16,2 1-3-16,8-2-3 15,-1 0-3-15,5 0-6 0,2-2 5 16,6-3 1-16,1 0-1 15,1-3-2-15,-1 0 0 16,0-1 0-16,-1-1-2 16,3 0 9-16,-2-1 19 0,-1 3 2 15,6-3-3-15,0-1-21 16,1 1-4-16,3-1 3 16,5 0-6-16,3-3 0 15,0 0-4-15,1 0-6 16,1 0 9-16,-2 0-2 0,-2-2 2 15,2 1 3-15,-2-2 1 16,0-1 4-16,7 1 5 16,1-2 1-16,7-2 5 15,3 1 0-15,6-2 5 16,4 0 2-16,3 1-3 0,-3 0-9 16,1 0-6-16,2 1-3 15,-8 1 1-15,3 0-3 16,-1 0 3-16,0-1-2 15,0 0 1-15,2 1 0 16,2-3-4-16,-3 0 5 16,2-2-2-16,2 0 0 0,-2-1 2 15,-1 1-2-15,0-2 0 16,0 2-1-16,-2 1 0 16,0 0 0-16,0 5 1 15,-1 1 1-15,1 3-1 16,2 0 0-16,-4 3 0 0,0 5-2 15,1 1 3-15,-3-1-5 16,-1 1 4-16,-7-1-3 16,-3-3-2-16,-3 0 7 15,-7-2 9-15,-2-1 8 16,1-1 4-16,-2-1-8 0,-5 0-11 16,-2-6-2-16,-7-5-1 15,-5-6-1-15,-12-6 1 16,-7-4 1-16,-7-7 5 15,-5-3 10-15,-10-4 1 0,-5-6-1 16,-4 0-15-16,-9-4-6 16,-9-1-24-16,-6-4-22 15,-9-4 2-15,-9-3-4 16,-8-3 14-16,-7-2 25 16,-11-4 12-16,-6-4 5 0,-9 1 15 15,-8-1-6-15,-8 2 15 16,-10 0 6-16,-11 0-5 15,-4 0-7-15,-17 0-23 16,-10 3 2-16,-13 0-5 16,-11-1 0-16,-11 5 2 15,-9 3-2-15,-11 4 0 0,-11 6-8 16,-8 3 2-16,-11 7-2 16,-10 5 3-16,-5 6 3 15,-11 4 5-15,-2 4-1 16,-8 4 6-16,-6 3-5 15,-5 5 15-15,-4 4-5 0,-5 6-3 16,-5 3 3-16,-2 1-6 16,-1 10 4-16,-4 2-1 15,0 3-6-15,-2 1 0 16,-3 0 0-16,-3 0 1 16,-2 0-2-16,-7 2-2 0,-7-4-8 15,-4 2 25-15,-4-1-5 16,1-2-6-16,-2-1 0 15,0-1-5-15,-1 0 1 16,-4-3 1-16,-4-1 0 16,-4-3-2-16,-3-3 5 0,1-2-11 15,-1 0 6-15,4-4 0 16,2-6 14-16,-1-3-13 16,3-4 0-16,-6-1 4 15,8-2 7-15,2-1 7 16,-2-2 10-16,1-1-1 0,-1 0-6 15,2-3-4-15,-3-2-12 16,-8 0 2-16,-1-3-4 16,1-2 1-16,-2 2-2 15,1-3 6-15,-3 1-3 16,7 2-1-16,-4-2-6 0,-4 1 2 16,-2 0-2-16,0 0-1 15,-4 1 2-15,3-1 10 16,4 1-14-16,3-1-3 15,1 0 10-15,1 3 0 16,2-1-1-16,-4 4-1 0,3 3 0 16,-5 3 3-16,-2 1-3 15,1 2-6-15,-2 2-7 16,-2 3 11-16,1 4 3 16,-1 1 1-16,0 4 5 15,1 4 4-15,4 0-4 0,1 5-8 16,3 3 15-16,3 4-12 15,3 5-3-15,-1 3 4 16,1 6 3-16,3 3-6 16,-2 11 1-16,7 8-4 15,1 11 7-15,8 12-8 0,2 14 9 16,5 16-16-16,4 14-2 16,3 17-29-16,1 13-44 15,6 5-111-15,3 1-216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39:55.8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13805 3584 273 0,'22'0'12'15,"4"-5"1"-15,3-1 56 16,4 0-4-16,3-1-19 0,1 0-16 15,1 0-9-15,3 0-12 16,3 1 0-16,-3-1 4 16,3 1 5-16,-3-1 2 15,3 0 3-15,-3-1 4 16,-1 1-2-16,0 1-5 16,-4-1-6-16,-1 2-3 0,-1 1-8 15,0 2-2-15,-1 1-1 16,0 1-1-16,-4 0-14 15,-4 2-43-15,-2 1-48 16,-6 0-33-16,-5-2-61 16</inkml:trace>
  <inkml:trace contextRef="#ctx0" brushRef="#br0" timeOffset="1216.314">16289 3660 213 0,'0'1'41'0,"0"-1"-44"0,1 0-4 15,-1 0 7-15,0 1 1 16,0-1-6-16,0 2 3 16,0-1 2-16,0 1 0 15,0-1 3-15,0-1 15 16,0 2 15-16,0-1 4 0,0 2-10 16,0 1-9-16,5 0 1 15,3 2 0-15,5 1-4 16,6-1 7-16,6-1 10 15,8 0 8-15,3-2 1 16,9-1-6-16,5 1 0 0,9-3 3 16,3 2-7-16,6-2-13 15,-1 0-6-15,0 0-14 16,-4 2 10-16,-3 0-15 16,-8 3 13-16,-6 1-28 15,-11 3-15-15,-8-1-49 0,-8 1-33 16,-12-5-66-16</inkml:trace>
  <inkml:trace contextRef="#ctx0" brushRef="#br0" timeOffset="1884.942">18664 3728 217 0,'0'0'245'16,"75"-16"-218"-16,-23 8 20 16,11 0 20-16,9 4-32 15,0-1-17-15,5 2-5 16,4 1-8-16,-2 2-4 0,3 0-2 15,1 2-2-15,0 3-1 16,-3 4-47-16,-4-5-74 16,-12-4-212-16</inkml:trace>
  <inkml:trace contextRef="#ctx0" brushRef="#br0" timeOffset="21354.036">14176 3635 448 0,'0'0'49'0,"23"-37"30"0,-13 26-31 16,0 6-7-16,-2 3-37 15,2 2-8-15,3 0 0 16,-2 4-1-16,3 0-2 16,1-1 1-16,6 2 2 0,10-4 2 15,7-1-3-15,11-3 5 16,4-4-1-16,5-3 4 15,1-1-3-15,1-2 1 16,-6 0 15-16,-8 3 5 16,-10 3 0-16,-7 1-5 15,-9 5-12-15,-9 0-4 16,-8 1-6-16,-10 0-5 0,-20 0-3 16,-11 0 21-16,-15 0-5 15,-8-2-4-15,-14 1 2 16,1-2 0-16,-2-1 1 15,5 1-4-15,6 0-11 0,7 3 19 16,14 0-6-16,13 0 6 16,11 0-5-16,9 4 2 15,7 5-3-15,4 4-11 16,15 2 2-16,11 4 14 16,14 2 0-16,16-1 0 0,15 0 5 15,18-2-7-15,11-1-5 16,8-7-30-16,1-10-106 15,-1-21-301-15</inkml:trace>
  <inkml:trace contextRef="#ctx0" brushRef="#br0" timeOffset="39120.048">3521 8214 429 0,'0'0'11'0,"0"0"-9"15,0 0-3-15,0 0 17 16,0 0-2-16,0 0-1 16,44-34 6-16,-23 26-7 15,4-4-5-15,0 3 3 0,4 0 8 16,2 0-4-16,-2 4 13 15,1-1-4-15,7 5-11 16,1 0-12-16,5 1 2 16,4 0-3-16,6 0 1 15,3 2 2-15,1 1-3 0,3 3 0 16,0 1 1-16,3 1 0 16,1 2 0-16,8 1-1 15,3-2 2-15,10-2 0 16,7 0-1-16,8-4 2 15,8 0-1-15,7-3-1 16,8 0 7-16,10-3 2 0,6-3-4 16,8-1-3-16,3-3 1 15,6 0-2-15,-1 0 0 16,1 0-3-16,-6 2 5 16,-1 1 15-16,-5 2 14 15,-10 1-15-15,-12 4-9 0,-9 2-5 16,-13 6-1-16,-13 2-4 15,-13 4-24-15,-16-4-70 16,-18-3-94-16</inkml:trace>
  <inkml:trace contextRef="#ctx0" brushRef="#br0" timeOffset="59845.283">19538 5553 146 0,'0'0'389'16,"0"0"-368"-16,0 0-5 16,0 0 7-16,0 0-22 0,0 0 17 15,22-44 23-15,-5 17-14 16,2-3-2-16,1-7 4 15,3-6-3-15,0-4-6 16,5-5-8-16,3-8-8 0,1-2-2 16,6-5-3-16,-2-1 1 15,2-2 2-15,1-2-4 16,0 1-2-16,1-2 4 16,-4 2-12-16,2 1-4 15,2 4 1-15,-5 8 0 16,-1 8-1-16,-6 12 1 0,-2 9 11 15,-8 12-1-15,-2 10-1 16,-3 7-5-16,-1 16 6 16,-1 11 21-16,-1 10-2 15,-2 8 12-15,2 5-11 16,-3 1-6-16,-1-1-6 0,-1-8-4 16,-1-6-14-16,-4-8-39 15,0-8-39-15,-11-7-20 16,-11-6-9-16,-6-7-28 15</inkml:trace>
  <inkml:trace contextRef="#ctx0" brushRef="#br0" timeOffset="60044.17">19574 4857 718 0,'0'0'104'0,"14"57"-118"15,8-22 29-15,9 4 14 16,12 2-4-16,12-6-3 16,5-1-7-16,5-4-14 15,3-6-33-15,0-5-79 0,-7-11-79 16,-3-8-54-16</inkml:trace>
  <inkml:trace contextRef="#ctx0" brushRef="#br0" timeOffset="60357.994">20913 4686 852 0,'0'0'41'0,"0"0"-36"16,0 0 18-16,0 0-8 15,0 0-15-15,8 37-13 16,-5-14 8-16,2 6-38 0,-1 0-111 15,-2-2-118-15</inkml:trace>
  <inkml:trace contextRef="#ctx0" brushRef="#br0" timeOffset="60613.852">20839 5520 691 0,'0'0'93'0,"0"0"-95"16,0 0 12-16,0 0 11 16,0 0-12-16,0 0-5 15,0 0-5-15,42 12-23 0,-33-11-39 16,-4-1-63-16,0 0-3 15,-4-2-64-15,-1-2-97 16</inkml:trace>
  <inkml:trace contextRef="#ctx0" brushRef="#br0" timeOffset="60684.811">20874 5521 403 0,'0'0'165'16,"0"0"-147"-16,0 0-19 0,0 0-51 16,0 0-145-16</inkml:trace>
  <inkml:trace contextRef="#ctx0" brushRef="#br0" timeOffset="61495.366">21919 4448 250 0,'0'0'294'16,"0"0"-288"-16,0 0-8 16,0 0 12-16,0 0 8 15,0 0-8-15,0 0-8 0,0 0-5 16,0 0 2 0,0 0 4-16,0 0 3 0,1 4 15 15,-1-3 24-15,0 1 10 16,-2 4-14-16,-1 6-17 15,-1 5-11-15,-4 12 26 16,-3 11-13-16,-3 11-11 0,-1 8-1 16,-1 11 4-16,0 8-4 15,-2 3-5-15,-1 0 0 16,3 0-5-16,3-4-3 16,1-8-2-16,5-8 3 15,1-10-4-15,6-8-13 0,0-9-17 16,9-10-29-16,4-10-22 15,3-8-89-15,3-9-25 16,2-12-31-16</inkml:trace>
  <inkml:trace contextRef="#ctx0" brushRef="#br0" timeOffset="62177.973">22301 4813 503 0,'0'0'257'0,"-21"62"-258"15,4-26 6-15,-1 8 25 16,3 3 4-16,-2 1-4 16,4 0-8-16,-3 2-18 15,3-2 0-15,-1-1-5 16,-2 0 4-16,1-6-7 0,1-1-9 15,1-9-32-15,4-5-16 16,0-8-14-16,5-5 8 16,0-9 31-16,1-4 30 15,0-7 10-15,0-14-12 16,0-6-70-16,-3-10-72 0,1-9-134 16</inkml:trace>
  <inkml:trace contextRef="#ctx0" brushRef="#br0" timeOffset="62783.634">21900 4777 459 0,'0'0'132'0,"-29"-44"-50"16,21 24-17-16,6-1-33 16,2 0-4-16,6-2 18 15,7-1-30-15,8-2-9 16,5-1 5-16,5-3 6 0,8-1 1 15,6-2-8-15,5-2-4 16,5 0-4-16,3-4-1 16,2 1-1-16,1 2-1 15,-3 5 2-15,0 7-4 16,-2 5 3-16,-3 8-3 0,-1 10-1 16,-1 4 1-16,-7 12 2 15,-1 8-3-15,-2 10 2 16,-4 5-2-16,-8 9 9 15,-7 5-1-15,-8 9 0 0,-10 6 4 16,-8 6-2-16,-18 3 2 16,-10 1 4-16,-12 2 3 15,-4-3-4-15,-6-7-1 16,3-6-8-16,5-12-2 16,6-11-2-16,10-13-5 0,7-12-11 15,8-6 3-15,6-9-1 16,5-3 1-16,4-12 1 15,11-7 0-15,2-5-2 16,5-1 9-16,3 1 2 16,-3 4 1-16,1 9-1 15,-1 7 1-15,-4 7-1 0,-4 12 4 16,0 13 10-16,1 9 13 16,-5 11-1-16,1 11 9 15,0 6-4-15,0 5-8 16,0-2 4-16,2 1-13 15,3-5-6-15,3-6-3 0,4-7-3 16,3-2-7-16,3-6-30 16,3-5-61-16,0-7-57 15,-3-6-64-15,-5-11-69 16</inkml:trace>
  <inkml:trace contextRef="#ctx0" brushRef="#br0" timeOffset="63423.278">23715 5046 969 0,'0'0'109'0,"0"0"-122"16,0 0-7-16,65 2 27 0,-20 1 6 16,14 3 2-16,9 1-7 15,8 2-6-15,3 1-1 16,-1 0-1-16,-5 1-4 15,-7 0-11-15,-8 2-36 16,-8-3-24-16,-8-1-19 0,-10-4 5 16,-6-2 16-16,-5-3 25 15,-7-3 15-15,-7-11-19 16,-3-6-41-16,-4-7-217 16</inkml:trace>
  <inkml:trace contextRef="#ctx0" brushRef="#br0" timeOffset="63729.121">24452 4932 615 0,'0'0'236'16,"43"27"-241"-16,-12-13 46 16,10 5 24-16,7-1-25 15,8 4-15-15,5-3-12 16,2 1-10-16,0-3-2 15,-4-1-2-15,-5 1-7 0,-9-3-16 16,-6-1 0-16,-13-2 6 16,-6 2 1-16,-7-3 8 15,-10 4 8-15,-3 6 6 16,-11 3 17-16,-7 8 0 16,-7 8-16-16,-4 3-3 15,-4 3-13-15,2 1-24 0,4-4-14 16,6-6-51-16,10-10-91 15,9-12-73-15</inkml:trace>
  <inkml:trace contextRef="#ctx0" brushRef="#br0" timeOffset="64042.927">25890 4759 627 0,'0'0'405'0,"0"0"-414"16,0 0-10-16,-13 51 7 0,-5-13 17 16,-7 9 5-16,-6 13-3 15,-7 7-1-15,-1 4 3 16,1 2-1-16,3 1-1 15,0 0-3-15,3-3-3 16,5-3-4-16,3-4-20 16,6-10-32-16,4-7-16 0,7-10-7 15,7-11-16-15,5-14-65 16,8-12-61-16</inkml:trace>
  <inkml:trace contextRef="#ctx0" brushRef="#br0" timeOffset="64405.751">26286 4922 401 0,'0'0'360'16,"0"0"-364"-16,-34 48 2 16,21-22 9-16,-4 12 7 15,0 8-10-15,-8 6-4 16,0 8 2-16,-3 5-2 16,-1 1 0-16,0-1 0 15,0-1 2-15,2-3 1 0,-1-4 3 16,5-10 0-16,4-8-4 15,6-10-2-15,3-8-1 16,4-10-6-16,2-6-24 16,2-8-40-16,2-17-37 15,0-10-20-15,0-11-298 0</inkml:trace>
  <inkml:trace contextRef="#ctx0" brushRef="#br0" timeOffset="64946.447">25840 4918 808 0,'0'0'46'0,"19"-57"-33"16,-2 23 17-16,8 1 24 16,5-1-3-16,9-1-29 0,6 2-9 15,8 1-6-15,6 2-7 16,5 3 1-16,4 4-2 15,3 4-3-15,2 6 2 16,2 2-2-16,-4 7-2 16,-1 2 2-16,1 2-1 0,-4 5 4 15,-5 9 1-15,-3 3 0 16,-10 7 2-16,-2 6 0 16,-13 6 0-16,-9 6 7 15,-12 8 6-15,-13 5-1 16,-10 5-5-16,-18 5 1 0,-14 2-3 15,-14-2-5-15,-7-2-9 16,-5-5-6-16,-4-7-14 16,2-7-18-16,3-10-13 15,4-7 1-15,5-11 13 16,7-9 31-16,10-5 7 16,10-4 1-16,8-5 7 0,9 1 13 15,5 1 28-15,5 2-3 16,4 1-26-16,1 2-13 15,8 10-14-15,4 9 8 16,3 12 25-16,4 13 44 16,3 20-8-16,3 11-21 0,1 15-2 15,4 6-9-15,10 8-14 16,12 4-7-16,12-2-8 16,7-8-65-16,0-10-150 15,-5-14-396-15</inkml:trace>
  <inkml:trace contextRef="#ctx0" brushRef="#br0" timeOffset="72133.887">28129 3280 557 0,'0'0'48'16,"0"0"-55"-16,0 0-1 0,0 0 8 16,0 0 1-16,11 56-1 15,-20-21 14-15,-12 9 10 16,-10 4 22-16,-12 6 14 16,-8 2-7-16,-5 1-15 0,-2-3-20 15,4-6-13-15,7-3-4 16,8-10-2-16,6-9-2 15,11-9 0-15,3-8 2 16,4-6-3-16,2-3-6 16,1-13-11-16,3-10-13 15,-1-8-28-15,5-11-36 0,5-7 41 16,0-5-3-16,0 2 41 16,4 3 17-16,0 8 23 15,-2 10 39-15,1 8-2 16,-3 9 16-16,0 7-5 15,0 6-35-15,-6 3-36 0,-1 16-12 16,-9 7-1-16,-2 13 30 16,-4 9 6-16,-5 13 5 15,-2 5 3-15,5-1 6 16,0 3-1-16,8-6-13 16,7-6-9-16,9-8-7 0,3-9-4 15,16-8 5-15,10-6-2 16,11-7 1-16,12-5 1 15,11-7-2-15,12-5-13 16,2-1-33-16,-7-10-72 16,-15-8-185-16</inkml:trace>
  <inkml:trace contextRef="#ctx0" brushRef="#br0" timeOffset="84002.134">3517 8280 368 0,'0'0'-1'0,"0"0"5"15,0 0 10-15,0 0 19 16,-25-42 8-16,23 35 8 16,2 3-7-16,-2 1 6 15,2 1-4-15,0 1-3 0,0 1-21 16,4 0-20-16,4 5-14 15,7 2 9-15,5 1 5 16,5 1 0-16,1-1 0 16,9-2-2-16,2 0 1 15,5-3 1-15,4-1 1 0,4-2 5 16,4 1-3-16,9-1 4 16,4 0-2-16,7-1 2 15,4-3 4-15,7-2 2 16,11-2 6-16,6-2 10 15,11-1 1-15,7-1-2 0,8 1-11 16,5 2-5-16,6 2-4 16,-3 3-4-16,3 3 1 15,-5 1 2-15,3 0 3 16,-3 1-4-16,-5 2-2 16,-2-3 4-16,-4 0 0 0,-4 0 1 15,-7-6-1-15,-9-1-1 16,-7 0-6-16,-9 0-2 15,-10 1-10-15,-10 6-41 16,-17-1-74-16,-19-4-141 16</inkml:trace>
  <inkml:trace contextRef="#ctx0" brushRef="#br0" timeOffset="92101.608">9628 10629 345 0,'0'0'52'0,"0"0"-31"16,0 0-23-16,67-29 15 16,-25 14 45-16,12-1-13 15,9 3-28-15,6 6-4 0,3 7-1 16,2 6 12-16,3 10-16 16,4 5-1-16,4 4-5 15,3 4-2-15,5-1-13 16,3-2-50-16,-4-8-44 0,-12-8-159 15</inkml:trace>
  <inkml:trace contextRef="#ctx0" brushRef="#br0" timeOffset="97703.609">9780 12383 793 0,'0'0'16'0,"49"-50"-48"0,-1 18-12 16,14 0 43-16,9 2 6 15,2 6-5-15,4 7 6 16,-1 10-2-16,2 7-4 16,5 10-11-16,1 13-42 15,2 2-75-15,-5 1-101 0</inkml:trace>
  <inkml:trace contextRef="#ctx0" brushRef="#br0" timeOffset="99887.363">4975 9332 290 0,'0'0'68'0,"0"0"-25"0,0 0 1 16,49-26 14-16,-24 15-13 16,6 0-10-16,4-1-14 15,5 1-6-15,1 0-5 16,4 2-2-16,2 3 3 16,1 2 4-16,2 4 3 0,2 0-3 15,3 0-1-15,1 2 3 16,4 2 0-16,1 0-2 15,-1 1 1-15,2-1 3 16,5-3 3-16,3-1 3 16,6-1-4-16,7-5-6 0,5-3-6 15,5-2-5-15,3 0-3 16,-2-2 1-16,2 2-1 16,-2 1-1-16,-9 2 0 15,-5 4-1-15,-4 1 1 16,-9 3 0-16,-8 3 1 0,-6 6-2 15,-10 5-1-15,-6 6-8 16,-14 4-63-16,-17-4-90 16,-12-3-149-16</inkml:trace>
  <inkml:trace contextRef="#ctx0" brushRef="#br0" timeOffset="106129.656">16926 8206 201 0,'0'0'30'0,"0"0"21"0,0 0-15 16,0 0-5-16,0 0-20 16,0 0-2-16,0 0 8 15,-29 54 1-15,21-27 2 16,0 5-4-16,3 8-1 0,-3 4-6 16,0 10-6-16,0 4-11 15,1 8 21-15,-1 3-13 16,-2 2 3-16,3 3-6 15,-1-1 5-15,3-1-2 16,-1-5 0-16,3-3-2 0,3-6 2 16,0-4 0-16,9-6-1 15,-1-8-1-15,3-5 0 16,4-5 1-16,2-3-1 16,4-4 1-16,5-2 5 15,3-4-2-15,5-4 0 16,8-3 4-16,5-3 0 0,7-4 1 15,3-3 0-15,7 0 0 16,3 0-5-16,4-3 4 16,5 0 7-16,5 1-2 15,4 0-3-15,7 2-5 16,6 0 1-16,6 0-3 0,4 0 2 16,6 2-3-16,1 2 2 15,8 0-2-15,3-1 0 16,6 0 0-16,0 0 1 15,0-1-2-15,2 1 3 16,0 0 9-16,-1 1 3 0,5-1-1 16,0 1-6-16,5-2-2 15,4-1-4-15,2 1 1 16,3-1 0-16,4-1-3 16,0 0 3-16,3 0-2 15,1 0 2-15,1 0-2 0,-2 0 4 16,5-1 1-16,1-1-1 15,-1 1-2-15,2 1 11 16,-2 0 15-16,5 0-16 16,1 0-7-16,1 0-2 0,2 0 0 15,4-1-2-15,2-4 2 16,2-2 0-16,-5 0-2 16,-1-2 0-16,-2 2 0 15,-4 2-1-15,-3-1 3 16,-3 3-5-16,1 2 4 15,1-2-1-15,-2 1-1 0,-3 0 1 16,-1-1-2-16,-2 1 2 16,-5-2-2-16,-2 1-2 15,-5-1 3-15,-2 1 0 16,1-1 0-16,-5 1 0 16,-3 0 3-16,-4 0-3 0,-2 2 2 15,-5 1 2-15,-9 0 4 16,-2 0-2-16,-7 4 0 15,-5 3-2-15,-2 0-3 16,-6 1-1-16,-4 1 0 16,-2 0 2-16,-7 2-3 0,-5 2 2 15,-5 1-3-15,-9-1-1 16,-7 3-2-16,-9-1-3 16,-9 0 1-16,-7 0 5 15,-4-2 0-15,-8 0 1 16,-1-2 2-16,-4-1 0 0,-2-1 2 15,-3-2-1-15,-2-2 0 16,-2 1 1-16,-2-3-3 16,-1 0 0-16,-1-2 3 15,0-1 7-15,0 0 11 16,0-1 18-16,-1-5 9 0,-1-3-19 16,-1-5-29-16,2-4-2 15,1-6 3-15,0-6 0 16,6-4-3-16,1-6 4 15,3-7 3-15,0-1-1 16,0-6 0-16,3-3-2 0,0-4-2 16,5-3 0-16,-3 0 0 15,2 0 0-15,-1-1 1 16,1 1 2-16,-2 1-2 16,1 2-2-16,-5-1 1 15,3 5 0-15,-3 3 0 16,1 6-3-16,-1 1-2 0,1 6 1 15,-3 4-3-15,-1 4-1 16,-2 6 7-16,-1 5 1 16,-1 5 1-16,-3 7 1 15,0 2 5-15,-1 4-6 16,0 3-1-16,0 1-4 0,0 0-2 16,0 0-3-16,0 0-4 15,0 1-1-15,-2 6 4 16,-1-1 5-16,-1 1 4 15,-1 2 2-15,0-1-1 16,-2-1 0-16,0-1 0 0,-2-2 4 16,-3-1 0-16,-4 0 3 15,-3-3 3-15,-8 0-1 16,-6 0 0-16,-4-2-4 16,-9-2-4-16,-6-1-1 15,-8-1 1-15,-8-1-2 0,-7-2-2 16,-8 1-1-16,-8-2-3 15,-8-2 1-15,-9-2 2 16,-10 1-1-16,-9 1 0 16,-7-1 4-16,-9 0-7 15,-9 3-3-15,-5 2 7 0,-2-1-5 16,-3 1 2-16,-5-2-8 16,-1 1-2-16,-3 2 9 15,-3-3 3-15,-4 2 5 16,-3-1 1-16,-3-1 0 15,1 0 3-15,-1 2 11 0,-5-1 1 16,0 1 4-16,0-1-4 16,-1 2-5-16,-3 4-8 15,-1 0 9-15,0 2-9 16,-7 1-2-16,-3 0 2 16,-3 0-4-16,-1 3 1 0,-3-2 1 15,-1 2-1-15,6-3 2 16,3 0-2-16,-1 0-12 15,1 0 12-15,1 0-1 16,2 0 1-16,-2 0 1 16,6 0 0-16,-5 0-1 0,6 3 2 15,2-3-1-15,5 0 2 16,4 0-4-16,1 0 10 16,6 0-3-16,3 0 1 15,9 1-2-15,2 5-4 16,4 1-4-16,-2 5-14 0,8 4-16 15,-1 10-18-15,-3 0-31 16,4-1-50-16,6-8-169 16</inkml:trace>
  <inkml:trace contextRef="#ctx0" brushRef="#br0" timeOffset="107012.162">29784 9542 774 0,'58'-18'24'16,"17"-2"-35"-16,16 7 13 15,20 10 20-15,12 7-23 16,4 12-14-16,-8 3-95 16,-14-7-113-16</inkml:trace>
  <inkml:trace contextRef="#ctx0" brushRef="#br0" timeOffset="111941.249">22875 11751 406 0,'0'0'6'15,"0"0"27"-15,0 0 0 16,0 0 7-16,0 0-11 16,-21-40-14-16,31 29-4 15,4-1 8-15,3 2 12 16,6 2 6-16,3 2 6 0,1 5-6 16,7 1-25-16,6 5-2 15,11 5 1-15,7 2 4 16,12 1-3-16,10-2-3 15,8-4-2-15,5-3 2 16,2-4 2-16,1 0-4 16,-2-7 0-16,-3 1 1 0,-4 1-1 15,-4 3-3-15,-1 2-6 16,-7 10-4-16,-12 7-63 16,-22-1-107-16,-28-2-123 15</inkml:trace>
  <inkml:trace contextRef="#ctx0" brushRef="#br0" timeOffset="113268.64">22918 14195 313 0,'0'0'74'16,"0"0"-3"-16,40-3-44 15,-12 2 7-15,6 1 10 16,11 0-9-16,11 8-21 0,8 5-1 15,12 8-10-15,10 5-2 16,7 8-13-16,4 0-58 16,-1-2-86-16,-3-7-232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20:42:01.58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13651 13865 701 0,'0'0'33'15,"0"0"-19"-15,0 0-10 16,-25-39-8-16,48 30-3 15,12-2 10-15,12-2-3 16,14-2 4-16,8 2 10 0,14 3 7 16,15 1 2-16,15 2-8 15,18 3 8-15,16 1 0 16,23 0-11-16,18 3-3 16,18-2 5-16,23 1-1 15,22 0-2-15,21-2 6 16,19-1 3-16,22-2 0 0,20-1 7 15,9 4-6-15,11 2-7 16,11 1-6-16,3 7 5 16,1 4 1-16,-3 8 1 15,-10 5 2-15,-8 4 10 16,-17 3-16-16,-25 2-3 0,-18 0-6 16,-27-3 0-16,-27-5-2 15,-34-5-2-15,-27-6-2 16,-34-6-7-16,-30-6-5 15,-32-2-1-15,-25-10-2 16,-24-5 7-16,-25-9 5 0,-20-5-20 16,-27-6-34-16,-21-2-21 15,-23-1-8-15,-19 2 8 16,-15 0 46-16,-7 4 30 16,-5-2 8-16,-3-1-2 15,2 0 6-15,4 1 14 0,5-2-4 16,10 4 0-16,9 1 0 15,16 1 7-15,18 4 5 16,18 3 20-16,15 5 0 16,17 1 11-16,17 4 3 15,18 2-19-15,26 1-25 0,25 4-13 16,23 2 16-16,24 2 9 16,28 2-10-16,17 3-11 15,20 9-1-15,12 2-1 16,19 3-5-16,10 4-1 15,13 2 0-15,3 1 0 16,0 3 0-16,-6 3 1 0,-13 0 0 16,-23 2-2-16,-27 4 2 15,-31 0 0-15,-30 3-3 16,-37 0 0-16,-31 3-3 16,-33 8 2-16,-33 7-3 0,-45 8 6 15,-44 10 6-15,-39 17-2 16,-36 11 1-16,-27 13-2 15,-22 16-4-15,-7 13 3 16,-1 16-7-16,-3 13-26 16,8 5-86-16,12-7-113 0,14-23-282 15</inkml:trace>
  <inkml:trace contextRef="#ctx0" brushRef="#br0" timeOffset="5872.708">2237 11578 482 0,'0'0'-5'0,"-50"-33"25"0,17 20 15 16,2 3 10-16,-3 4-12 16,-3 5-10-16,-2 1-11 15,1 7 1-15,2 6-13 16,-1 5 0-16,1 5 0 16,-3 8 0-16,-1 6 8 0,-2 7-12 15,-3 5 0-15,-1 8-10 16,-4 3 0-16,-2 7 1 15,4 4-2-15,1 0 14 16,6 5 2-16,6 0-5 16,4 5 3-16,6 1 9 15,0 8-8-15,2 8 7 0,-3 7-12 16,-1 4 10-16,-4 5-6 16,-8 5-1-16,0 5 4 15,-3 2-3-15,2 2 2 16,1 0 3-16,5 1-9 0,5-2 8 15,8 2-6-15,2 2 7 16,1 1-4-16,3 6-10 16,-1 6 18-16,-1 10-5 15,0 3 10-15,0 1-14 16,-1 3 13-16,3 3-3 0,1 5-6 16,5-8 0-16,5-11 1 15,4-4-7-15,8-11 4 16,11-8-4-16,6-12 1 15,7-6 0-15,4-4 1 16,6-7 6-16,1-4-1 0,6-4 9 16,5-7-2-16,4-6-7 15,9-3 15-15,7-6-7 16,11-7 0-16,4-7-7 16,7-7-13-16,7-8 8 15,0-7 0-15,2-8-1 16,2-8 1-16,5-8-4 0,2-6 0 15,2-4 6-15,0-8-4 16,5-7 7-16,4-4-1 16,5-9 7-16,2-5 1 15,4-8 7-15,0-7-7 16,0-6-15-16,1-4 8 0,-5-3-2 16,-5-3-11-16,-2 0 9 15,-4 1-1-15,-4-6 10 16,-1 0-8-16,-5-3-1 15,-3-2 1-15,-4-3-3 16,-3-3-12-16,-7-2-1 0,-5 0 11 16,-8-4 14-16,-6-1-5 15,-6-1 8-15,-5 2 2 16,-6 0-5-16,-9-3-7 16,-4-2 2-16,-7-3 1 0,-3-4-5 15,-5-6 6-15,-3-3-8 16,-1-3 13-16,-8-2-10 15,0-1-3-15,-7-2 2 16,1 0 1-16,-6-4 2 16,-2 5-5-16,-3-2 3 15,-1 0-1-15,-3 3 8 0,-10 1 3 16,0-2-13-16,-4 1-10 16,-2 0 13-16,-4-5-26 15,-1 1-2-15,-4 0 10 16,-3 2-47-16,-4 1 32 15,-8 5-28-15,-2 3 61 0,-8 3 7 16,-3 6 6-16,-4 4 7 16,-3 2-8-16,-1 5 3 15,-3 4-16-15,-3 9-13 16,-4 7-11-16,-4 4-12 16,-2 6-3-16,-5 5 18 0,-3 5 3 15,-1 4 6-15,1 1 15 16,-3 7-3-16,0 3 12 15,-3 4 4-15,5 5 11 16,-3 7-6-16,-2 4-4 16,3 5-12-16,1 4-8 0,3 4 11 15,0 0-8-15,1 5-3 16,1 5 12-16,3 3-18 16,-1 4 8-16,2 0 6 15,1 4-5-15,2-1-8 16,2 0 24-16,0 1-4 0,0-1 14 15,0 4-20-15,2 0-9 16,-1 2 6-16,0 3-8 16,2 2-2-16,2 2-12 15,-1 2 17-15,0 3 0 16,3 5 0-16,-1 5-36 0,1 6 27 16,3 3 2-16,1 4 0 15,0 6-3-15,1 5 9 16,5 9 1-16,1 13 1 15,0 18 3-15,4 10 4 16,-2 3-11-16,3-1-9 0,1-8-61 16,0-9-60-16,6-15-129 15</inkml:trace>
  <inkml:trace contextRef="#ctx0" brushRef="#br0" timeOffset="28541.303">23749 5382 237 0,'0'0'205'0,"0"0"-140"16,36-32-36-16,-23 25-10 15,1 2-19-15,10 3-4 16,3 2-24-16,7 0-7 16,6 2-28-16,-3 1-67 15</inkml:trace>
  <inkml:trace contextRef="#ctx0" brushRef="#br0" timeOffset="29271.895">23388 11102 320 0,'0'0'51'16,"0"0"-38"-16,0 0 19 15,0 0 36-15,-17-40-28 16,15 34-18-16,2 1-12 0,0 0 3 15,2 1 5-15,3 1-15 16,11 2-9-16,10 1-34 16,17 4-33-16,17 7 13 15,14 5 24-15,17 4 36 0,-1-2-28 16,-5-5-179-16</inkml:trace>
  <inkml:trace contextRef="#ctx0" brushRef="#br0" timeOffset="35375.471">20769 7182 137 0,'5'-3'24'0,"-2"1"-25"16,-1 0 2-16,0-1 5 15,-2 2-2-15,0-1 16 16,0-1 5-16,-3 0-8 0,-1 3-12 15,-1-2-2-15,-2 2 1 16,1 0 5-16,-2 1 10 16,0 3 7-16,-2 3 0 15,-1 0 7-15,-1 2 2 16,1-2 1-16,0 3 1 0,-1 1 0 16,0-1-5-1,-2 2-15-15,0 0-4 0,-8 3-5 16,2-2 1-16,-7-1 2 15,-2 1-1-15,-3 0-1 16,0-5 0-16,-2 2-6 16,-2-3 8-16,6-1-16 0,-1-3-14 15,7-3 0-15,2 0 13 16,9-7 10-16,7-5 5 16,6-6-10-16,12-5-25 15,10-4-51-15,12-7-15 16,4 0-46-16,4-1 7 0,1 3 41 15,-3 2 46-15,-9 5 55 16,-6 3 47-16,-8 5 4 16,-5 3 8-16,-9 4 19 15,-3 3 18-15,0 3-37 16,-8 1-15-16,-3 3-31 0,-8 7-19 16,0 6 3-16,-8 4 4 15,-4 4 0-15,-5 8 2 16,1-1 1-16,-4 6 5 15,-1 2 5-15,-2 2 2 16,-1 1 4-16,3 0-12 16,0 1-4-16,5-3-8 0,4 0-1 15,6-3-2-15,6-1 1 16,4-1-3-16,6-2-3 16,6 1 7-16,3-1-2 15,12 0-3-15,7-2 3 16,11-2 0-16,12-2 9 0,7-1 4 15,7 0-1-15,4-2-9 16,3 4-4-16,-4 4-13 16,-8-1-57-16,-15-1-130 15,-19-7-253-15</inkml:trace>
  <inkml:trace contextRef="#ctx0" brushRef="#br0" timeOffset="47604.931">23526 5142 290 0,'0'0'69'0,"0"0"-41"0,0 0-34 16,0 0 2-16,0 0 1 16,0 0 8-16,0 0 14 15,0 0-6-15,0 0-9 16,30-14 0-16,-21 11-1 16,0 2 2-16,-2-1 8 0,0 2 6 15,2 0 7-15,2 0 4 16,1 3 2-16,1 0-5 15,5 3-10-15,4-1-5 16,-2 1-8-16,3 1 19 16,3 0-21-16,1-1-1 0,-2 0-3 15,-5-3 4-15,-4-1 2 16,-4 0-1-16,-3-1 0 16,-5-1 17-16,-4 0 21 15,0 0-5-15,-2 0-20 16,-8 0-11-16,-6 0-13 0,-6 0-8 15,-7 3 5-15,-7 3 6 16,-10 5 4-16,-4 3 1 16,-6 2 0-16,2 2-4 15,0 2 3-15,12-3 1 16,8-3 1-16,14-1-3 0,8-3-2 16,11-1-18-16,4-3 3 15,14-1 4-15,8 0 13 16,13-3 10-16,7-2 6 15,7 0-1-15,6 0-2 16,4 0-2-16,0-2-2 0,1 0-2 16,-4 0 1-16,-4 1-4 15,-2 1 3-15,-7-1 1 16,-9 1 5-16,-9 0 2 16,-9 0-5-16,-5 0-5 15,-8 0-5-15,-6 1 1 16,-8-1 5-16,-23 4 5 0,-21 5-8 15,-22 5-34-15,-29 6-16 16,-22 1-47-16,-14-5-108 16</inkml:trace>
  <inkml:trace contextRef="#ctx0" brushRef="#br0" timeOffset="53146.927">5473 17935 392 0,'0'0'-41'15,"15"-42"-44"-15,-8 21 34 16,-2 1-94-16</inkml:trace>
  <inkml:trace contextRef="#ctx0" brushRef="#br0" timeOffset="53814.555">5488 17806 482 0,'0'0'40'0,"0"0"-40"15,0 0 44-15,0 0-4 16,0 0-16-16,0 0-2 16,0 0 0-16,-17-23-11 0,22 20 4 15,5-3-9-15,2-1 15 16,3 3-14-16,4-2 10 15,2 0-3-15,4 2-7 16,0 1-4-16,2 1 0 16,-2 1-2-16,0 1 1 0,-2 0 0 15,-3 1 0-15,0 1 3 16,-4 2-5-16,-3 1 1 16,1-2 0-16,-5-1 2 15,-3 0-1-15,-1-1 1 16,-2 1 1-16,-3-1-3 0,0 2-1 15,-6 1-2-15,-7 3-2 16,-2 1 0-16,-7 0 6 16,-5 2 12-16,-7-2-13 15,-1-1-6-15,-4-1 6 16,1 0 0-16,0-1 1 0,3-2 0 16,1-1-1-16,3-2 1 15,4 0 4-15,2-2-4 16,3-3 2-16,5 2-2 15,3-1-1-15,7 1 1 16,3 2 1-16,2 0-3 0,2-1-3 16,10 1-3-16,6 1-10 15,4 0-8-15,7 0-2 16,6-1 12-16,8 0 13 16,1-1 0-16,6-1 2 15,2 1 2-15,2 0 3 0,-3 2 5 16,3 0-1-16,-1 0 4 15,-4 3-11-15,0 0 7 16,-3 0-5-16,-3 0 7 16,-7 0 6-16,-3 1 0 15,-11 0-8-15,-2 1-3 0,-8 1-3 16,-10 6-3-16,-8 5-1 16,-23 0-3-16,-19-3-30 15,-19-4-57-15,-21-10-16 16,-19-11-186-16</inkml:trace>
  <inkml:trace contextRef="#ctx0" brushRef="#br0" timeOffset="89878.845">23411 5280 235 0,'5'-7'23'0,"4"-3"17"15,4 3-16-15,3 1 10 0,6 2 0 16,7 0-10-16,3 1-9 16,5 3 2-16,4 0-1 15,-3 0-2-15,3 3-3 16,-1 1-7-16,-2 0 1 16,-3 3-7-16,-1-1 1 0,-5-2 2 15,-4 0-3-15,-7-1 4 16,-2-1-2-16,-7-1 2 15,-1 1 5-15,-6-2-3 16,-2 0 5-16,0 1 0 16,-2 0-7-16,-10 2-4 15,-3-1 4-15,-9 3 3 0,-4 3-4 16,-6 2 0-16,-1 2-1 16,-2 2 1-16,-2 2 0 15,3 0-2-15,2-2-6 16,8-3 0-16,5 1 5 15,9-1 6-15,12-1-5 0,8 1-27 16,21 2 1-16,19 4 31 16,19 1-8-16,16-6-47 15,8-4-107-15</inkml:trace>
  <inkml:trace contextRef="#ctx0" brushRef="#br0" timeOffset="97143.13">5670 12925 452 0,'2'0'67'0,"-2"2"-76"0,2-1-3 15,0 1 11-15,2 1-1 16,0 1 5-16,0 0 4 16,0 3-4-16,-1 0-1 15,-1 0-1-15,0 3 4 0,-2 0 2 16,0 2 4-16,0 0-3 15,-5 4-1-15,1 1 3 16,-2 1 10-16,0 2 5 16,2 3-4-16,0 3 2 15,-1 5-12-15,-1 2-4 16,4 5-4-16,-3 0 0 0,2 3-1 16,1 3-2-16,0 2 1 15,2 3 1-15,0 3 2 16,0 7 0-16,0 2 0 15,0 6 11-15,0 7 1 16,0 4-3-16,-5 4-5 0,1 6-1 16,-4 3 1-16,1 6-3 15,-2 3 10-15,2 3-2 16,1 4 4-16,1-1-7 16,0 2-1-16,3 0-2 15,-1 1 6-15,3 2 3 0,-4 4-9 16,2 3 2-16,-2-3 6 15,-1 3 9-15,-1 0 1 16,0-1-6-16,2 0-5 16,0 1-9-16,2-4 3 15,2-5 3-15,0-4 4 0,6-8-4 16,4-8-7-16,3-6-4 16,0-4 0-16,3-4 1 15,-3-3-1-15,-1-6 1 16,-3 0 1-16,-3-3-9 15,1-3-20-15,-5-5 27 0,1 1 0 16,1-5 0-16,-4-13-8 16,-4-19-42-16,-14-19-28 15,-8-27-56-15,-11-30-89 16,-13-30-220-16</inkml:trace>
  <inkml:trace contextRef="#ctx0" brushRef="#br0" timeOffset="109901.562">24553 5593 302 0,'0'0'3'0,"67"-23"14"16,-28 10-14-16,5-1 5 0,0 0 4 16,1 1-3-16,0-3 8 15,0 2 8-15,-5 1 1 16,-2 0 2-16,-3 2-13 15,-5 1-14-15,-8 3-1 16,-5 0-1-16,-5 5-1 16,-9 0-2-16,-3-1 0 0,-10-1 2 15,-10 1 2-15,-9-2 4 16,-11 1 27-16,-11 1 13 16,-7 2-4-16,-11 1-17 15,-3 0-13-15,-6 6-8 16,4 1-2-16,1 1 2 0,7 2-1 15,7-1-2-15,13-1 1 16,9-2-2-16,10 1 2 16,11-5 0-16,7 0 2 15,9 0-2-15,10-1-5 16,14 0-13-16,18-1 24 0,12 0 21 16,17-1-14-16,12-3-5 15,8-2-1-15,3-1-3 16,3 1 1-16,-2 4 10 15,-4 0 5-15,-8 2 5 16,-4 3-9-16,-10 5-8 0,-14 7-8 16,-13 2 0-16,-15 5-3 15,-26 10-27-15,-27 6-44 16,-41-1-31-16,-34 0-131 16</inkml:trace>
  <inkml:trace contextRef="#ctx0" brushRef="#br0" timeOffset="124833.215">23320 11012 481 0,'0'0'47'0,"0"0"-2"0,0 0-47 16,0 0-1-16,0 0 3 16,62-11-5-16,-28 4-11 15,9-2 1-15,3 1 7 16,1 1 8-16,0 1 1 15,0 0-1-15,-2 5 3 0,0 1 8 16,-1 0-3-16,-5 1-1 16,0 4-3-16,-7 0 0 15,-7 1 0-15,-6-2 0 16,-5 1 1-16,-7-3 5 16,-1 0 3-16,-4-2-6 15,-2 0 0-15,-7 0 0 0,-11 0-2 16,-9 0-3-16,-8 0-3 15,-16 4 0-15,-13 2 0 16,-8 1-1-16,0 0 4 16,-4 3-2-16,3 0 0 15,9-2-3-15,13-1 9 0,13-1-4 16,11-2 0-16,10-1 1 16,9 0 1-16,8 1-7 15,5 3-5-15,11 2 3 16,13 1 7-16,13 1 3 15,14 0 0-15,11-2 2 0,10-2-4 16,6-1-2-16,1-2 1 16,3-4-1-16,-6 2 3 15,-6-2 0-15,-7 0 1 16,-12 0-2-16,-14-2 4 16,-16 2 0-16,-10-1 4 0,-16-1-4 15,-20 2-3-15,-32 9-3 16,-31 3-32-16,-28 1-89 15,-32-5-170-15</inkml:trace>
  <inkml:trace contextRef="#ctx0" brushRef="#br0" timeOffset="138849.388">5772 12251 444 0,'-8'5'44'0,"-1"7"-8"16,0 8 11-16,-1 11-8 16,-2 11-2-16,-3 8-15 0,5 11-7 15,-1 9-11-15,3 9 0 16,2 8-4-16,6 8 22 15,0 12-3-15,0 8-9 16,2 6-8-16,0 5 1 0,0 5 1 16,-1 2 8-16,-1 2 8 15,0-4 6-15,-5-1-6 16,-3-5-4-16,-1-7-3 16,-1-10 4-16,2-15 6 15,3-11-2-15,3-17-6 16,2-14-11-16,0-16-3 0,0-13-1 15,0-9 0-15,0-9 3 16,-2-4 14-16,-5-17 36 16,-6-10 0-16,1-18-59 15,-1-19-4-15,0-17-10 16,2-16 2-16,5-12-22 0,4-12 24 16,2-4-4-16,0-4 9 15,2 1 8-15,-1 0 5 16,2 9-2-16,-3 2 3 15,0 9-4-15,0 9 7 16,0 5-5-16,-3 4 1 0,2 8-1 16,-1 12-5-16,-2 8-5 15,2 10 2-15,2 11 1 16,-2 12 6-16,-2 9-26 16,4 8 19-16,4 9 0 15,4 4-76-15,6 19-14 0,2 17 76 16,6 21 5-16,3 26-6 15,-3 25-13-15,-6 19-60 16,-8 17-129-16</inkml:trace>
  <inkml:trace contextRef="#ctx0" brushRef="#br0" timeOffset="153385.76">28009 8315 429 0,'0'0'30'0,"53"-3"-33"16,-20-1 4-16,13-2 30 15,7 2 4-15,7-2-9 16,10 2-6-16,5-3 8 16,13 2 0-16,8 0-11 0,10 1-5 15,13-2-1-15,16 2-2 16,13-2-6-16,15 1 7 15,20-1-5-15,16-1 2 16,17 1-6-16,16 1 0 16,13 3 0-16,11 1 0 15,9 1-3-15,14 4 2 0,-1 6 1 16,3 5 4-16,2 8 1 16,-3 4-6-16,2 6 0 15,-10 2 0-15,-7-1 21 16,-18-1 12-16,-27 0 3 15,-42-6-6-15,-49-3-9 0,-106-3-16 16,-23-1-5-16,0-6-1 16,0-12-17-16,0-5-46 15,0-17-86-15,-27-11-95 16</inkml:trace>
  <inkml:trace contextRef="#ctx0" brushRef="#br0" timeOffset="161511.649">4955 10735 416 0,'0'0'143'15,"0"0"-87"-15,-52-47 20 16,33 35-8-16,-2 0-37 0,-4 1-30 16,-4-2-3-16,-4 2-3 15,-5 1-13-15,-7 1-16 16,-6 4-5-16,-9 0 7 15,-5 4 11-15,-5-1 10 16,-4 2 9-16,-8 0 7 0,0 5 12 16,-4 2 14-16,-6 3-4 15,-3 5-6-15,-6 8-12 16,-4 4-2-16,-2 7-8 16,-5 6-1-16,0 7 2 15,3 1 1-15,-1 3-1 0,3 2 2 16,3-1 0-16,0 4-1 15,1 0 2-15,2 3 2 16,-1 3-4-16,-1 7 0 16,-3 3 2-16,4 6-7 15,0 4 9-15,2 1-9 0,6 1 4 16,8 4 0-16,5 1 0 16,6 3 3-16,3 1-2 15,5 8-3-15,2 2 6 16,3 8-2-16,-1 10 6 15,2 5 2-15,1 12 1 0,0 3-6 16,1 6-3-16,3 5 3 16,6-5-5-16,4-6 1 15,6-4-1-15,5-2 0 16,6-5-1-16,4 1-1 16,2-2-1-16,4 4 1 0,1 4 1 15,2 5 2-15,5 3 0 16,2 0 2-16,5-3-2 15,4-3 0-15,2-1 0 16,9-5-1-16,3-5 0 16,5-3-3-16,4-5 1 0,6-4 0 15,0-5 2-15,7-2-3 16,1-5 2-16,3 1-1 16,3-3 2-16,4 0-3 15,7-4 4-15,2-4-3 16,6-7 4-16,5-9-1 15,7-7-2-15,2-8-2 0,3-8 0 16,3-6 0-16,3-7-6 16,4-4 2-16,1-4 3 15,4-3 5-15,6-5 9 16,-2-5-13-16,6-5 3 0,2-8 1 16,2-6 3-16,1-6-1 15,5-14-2-15,5-10 1 16,0-7 2-16,0-9 1 15,0-6-3-15,0-4-1 16,1-4 1-16,-1-3 2 16,0-2-3-16,2-8 11 0,1-3-11 15,1-7 1-15,2-7 2 16,-2-5-3-16,2-8-1 16,-2-6 5-16,0-5-7 15,-2-2 0-15,-7 1 4 16,-4-2-1-16,-4 4-1 0,-7-1 1 15,-9 2-1-15,-4 2 2 16,-5-2 2-16,-6-4 9 16,-5-4 0-16,-2-4-1 15,-2-3-3-15,-1-6-5 16,-5-3-4-16,-4-2-1 0,-2 0-2 16,-7 0-1-16,-4 2-2 15,-10 1-2-15,-4-2 5 16,-7 1 2-16,-6 1 2 15,-5-1 0-15,-1-2 3 16,-4-3 2-16,-4 4-5 0,-2-2-6 16,0 0 2-16,-4 0 5 15,-8 4-6-15,-5-1 1 16,-6 5 4-16,-6 1-6 16,-6 6 12-16,-5 6-6 15,-6 2 2-15,-2 6 6 0,-2 2-7 16,-4 5 2-16,-2 3-4 15,-2 1-3-15,-5 3-3 16,-1 4-2-16,-3 3-2 16,-6 2-3-16,-4 0 2 15,-1 5 4-15,-5 3-3 0,-2 6 4 16,-1 3 3-16,-2 2 11 16,1 7 4-16,0 2 7 15,-3 5-7-15,-1 5-4 16,1 4-10-16,1 5 0 15,-3 7 3-15,0 6-2 0,1 7-5 16,1 5 10-16,-4 9-8 16,0 4 6-16,1 6-2 15,1 11-4-15,-2 4 3 16,0 9 1-16,-2 7-3 16,3 5 4-16,1 5 0 15,-2 6 0-15,0 1-2 0,3 6 4 16,-1 3-2-16,0 7 0 15,3 4-1-15,-1 7-1 16,1 7 1-16,-3 4-1 16,8 3 0-16,1 3-3 15,2 3 0-15,3 3-5 0,2 4 8 16,5 8-1-16,-3 5 2 16,2 8 0-16,1 10 0 15,4 6 1-15,0 9-2 16,3 8-2-16,5 14 7 0,3 11-6 15,2 18 2-15,3 15 1 16,4 13-1-16,-2 4-2 16,0 0-3-16,-1-5-75 15,4-8-79-15,-6-15-144 16</inkml:trace>
  <inkml:trace contextRef="#ctx0" brushRef="#br0" timeOffset="166342.998">5243 17986 403 0,'0'0'-62'0,"56"-31"39"16,-32 20 46-16,-3 2 2 16,-2 3-1-16,2 2 14 15,-4 2 6-15,4 2 2 16,8 0 4-16,8-3-2 15,11-2 5-15,10-4-20 0,7-4-16 16,6-3-8-16,2-3-4 16,-3-2-2-16,-5-1-5 15,-7 4-4-15,-11-1-1 16,-9 4 7-16,-11 5 0 16,-7 1 4-16,-9 5 5 0,-7 1 6 15,-4 0 8-15,-4-2-1 16,-11-2-4-16,-10-3 2 15,-9-2 12-15,-15-1 0 16,-6-1-30-16,-9 2-32 16,-1-3 14-16,3 0 7 15,1-1 2-15,9 0-4 0,4-2 0 16,8 5 6-16,7 3 4 16,4 0 3-16,6 7 0 15,0 3 11-15,0 10-1 16,-2 2-3-16,2-11-14 15,1-8-31-15,4-26-103 0,6-28-87 16</inkml:trace>
  <inkml:trace contextRef="#ctx0" brushRef="#br0" timeOffset="185150.805">21581 7317 426 0,'0'0'55'0,"0"0"-53"15,0 0-8-15,0-42 7 16,0 31 2-16,0-2 6 16,2 2-8-16,-1 0 0 0,-1-1 13 15,0 4 8-15,0-1-8 16,0 5 15-16,0 0 4 15,-3 2 4-15,-3 2-11 16,-2 0-15-16,-5 3-9 16,-8 3-6-16,-3 0 5 0,-7 1-3 15,-8 1 4-15,-4-1-4 16,-7 2 8-16,-4-1 0 16,-4 1-3-16,-7 2 0 15,3-1 9-15,1 0 0 16,-4 0-17-16,0 0 24 0,1 0-2 15,1 0 1-15,-4 1-3 16,3 5 5-16,2 2 9 16,3 5-8-16,1 5-16 15,2 5-14-15,4-2-88 16,5-4-76-16,10-10-196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31:07.0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3775 5770 428 0,'0'0'-6'0,"0"0"20"15,-18-41-8-15,16 25-33 16,-1-2-92-16,-1-2-156 15</inkml:trace>
  <inkml:trace contextRef="#ctx0" brushRef="#br0" timeOffset="894.534">3627 5662 593 0,'0'0'51'0,"0"0"-17"0,0 0 69 15,0 0-26-15,0 0-26 16,0 0-16-16,0 0-15 15,-4-6-9-15,4 5-2 16,0 0-2-16,0 1-4 16,0-2-9-16,6-2-3 0,5-3-1 15,10-3 8-15,8-3 8 16,6-1 6-16,7-2 0 16,6 2-3-16,1 1 4 15,2 1-1-15,-1 1-5 16,-2 4-6-16,2 1 3 0,-1 1-4 15,0 4-2-15,3-1 2 16,4 2 2-16,4 0-4 16,7 0 4-16,2 0-1 15,7 0-2-15,2 3 1 16,3 1-2-16,-1 2 2 0,3 1 3 16,0 0-4-16,-1 3-2 15,1-1 4-15,0-1 1 16,1-1-4-16,2 1 2 15,5-3-4-15,3 1 10 16,2-3-6-16,5-2 2 0,0 0-2 16,1-1 0-16,0 0 1 15,0 1 1-15,-2 0-1 16,-2 2-2-16,2-2 1 16,4-1-2-16,3 0 2 15,3-1 0-15,4-6 2 0,1-2-6 16,2-1 5-16,-5 0 0 15,-1 3-2-15,-3 0 1 16,-8 3-2-16,-2 1 0 16,-2 1 1-16,1 0 6 15,-1 2-7-15,0-2 4 0,1 1-7 16,0 1 10-16,-1-2-5 16,1 2-4-16,-2 0 8 15,0 0-3-15,-1 0 0 16,0 0-3-16,2 0 8 15,2-1-1-15,3-2-4 0,6 2 2 16,-2-1-3-16,1 2 20 16,3-1-4-16,2 1-4 15,-2 0 11-15,-1 1-16 16,1 1 9-16,-3 1-4 16,-3 1 2-16,1 0-5 15,0 0 3-15,2 2-10 0,0-2-2 16,-2 2 1-16,-1 1-1 15,0-3-1-15,-2 3-4 16,-3-1 0-16,-6 1 4 16,1-3-1-16,-3 1 4 15,-3-1-4-15,-4-1 4 0,-3-2-2 16,-5 1-4-16,-2-1-19 16,-4-1-9-16,-5 0-7 15,-3 0 7-15,-5 3-3 16,-4 4-16-16,-6 3-29 15,-1 4-53-15,-5-2-44 0,-2-1-98 16</inkml:trace>
  <inkml:trace contextRef="#ctx0" brushRef="#br0" timeOffset="29168.4">4767 15530 110 0,'0'0'26'15,"0"0"-24"-15,0 0 17 0,0 0 8 16,0 0-16-16,0 0 10 16,0 0-2-16,36-14-1 15,-32 14 1-15,0 0-3 16,1 0-4-16,4 0-4 16,0 0-3-16,4 0-2 0,5 0 2 15,3 0 0-15,0 0 19 16,6-1 0-16,4-4-2 15,1 2 8-15,3-2 1 16,6 0-7-16,3 1-11 16,4 1 7-16,5 0-4 0,7 2-16 15,3 1 0-15,7 0 0 16,1 0 1-16,4 0 6 16,4 1-3-16,4 2-12 15,2 0 5-15,6-1 6 16,1 0 5-16,5 1-13 0,5 1 18 15,1-1-1-15,6 0-1 16,5-1 6-16,4-2-9 16,5 0 8-16,1 0-4 15,1-2 18-15,-2 1 2 16,-1 1-10-16,-1 0-6 0,0 0-10 16,4-2-3-16,2-1 0 15,6-2 8-15,3-1-3 16,-2 0 2-16,5 2 12 15,-3 1-12-15,2 3-2 16,-4 0-5-16,-4 0-3 0,0 6 2 16,-9 1-3-16,-6 0 2 15,-1 3 0-15,-3-1-2 16,-3-1 1-16,1 1 2 16,-3-2-2-16,0 0 2 15,-6 1 1-15,-2 1 0 0,-8 2-2 16,-7 2-1-16,-6 3-1 15,-10-3 1-15,-4 2 3 16,-7-1-3-16,-9-1 1 16,-4-1-2-16,-4-1 3 15,-5-1-3-15,-7-2 3 0,-4-2 2 16,-3 0-3-16,-9-2 4 16,-3-1-5-16,-4-2 0 15,0 1 3-15,-4-2 0 16,0 0 8-16,0-2-1 15,0-9 5-15,0-5-4 16,0-5-22-16,4-9 3 0,0-5-1 16,5-7 5-16,2-7 4 15,5-5 5-15,-3-6 6 16,5-5 12-16,0-6 11 16,0-5-11-16,2-4-16 15,0 0-8-15,0-2-12 0,-3-1 8 16,-4 1-23-16,0 4 11 15,-6 2 5-15,-3 4-13 16,0 2 29-16,-2 5 5 16,1 6-7-16,-1 5-1 15,-2 4-1-15,0 7-3 0,0 9-4 16,0 4-35-16,-2 9 5 16,-3 4 29-16,3 7 1 15,-2 1-10-15,2 4 37 16,0 3 0-16,1 1 6 0,0 1-10 15,1 0-2-15,-1 0-2 16,-1 0-10-16,-9 0-5 16,-2 0-2-16,-8 0 4 15,-14 1-8-15,-8 2 3 16,-13 3 11-16,-2-2-13 16,-9-2 1-16,-9-1 11 0,-2-1-2 15,-3-3 0-15,-8-7-4 16,-10 0 6-16,-5-2 5 15,-8-1 7-15,-5-2-10 16,-8 1-7-16,-7-1 4 16,-4 0-6-16,-2-1-5 0,-10 0-7 15,0-1 10-15,-4 0 3 16,-2 0-3-16,-5 1 2 16,-1-1 9-16,-1 4-6 15,1-1-7-15,0 3 10 16,1 2-2-16,3-1-1 0,-5 7 0 15,1 1-1-15,-2 2 1 16,1 1-8-16,0 6 10 16,5 0-6-16,6-1-6 15,7-5 1-15,7-1-6 16,6 0 8-16,5-10 6 0,7-3 6 16,6-1 7-16,3 0 14 15,7 1-6-15,6 1-18 16,9 2-8-16,9 2 3 15,9 1 2-15,9 0 5 16,10 0-2-16,10 2-1 0,9-1 1 16,6 2-1-16,9-1 4 15,3 3 0-15,7 0 13 16,1 1 19-16,3-1-5 16,2 2-7-16,-2 0-12 15,2 0-15-15,-5 9-6 16,3 2-6-16,-1 8 8 0,-1 5 3 15,-2 8-1-15,1 5 3 16,1 6 6-16,-4 5-1 16,0 8-1-16,1 6-2 15,-3 6 7-15,0 7-4 16,-1 8-1-16,-3 4-4 0,1 4 2 16,0 2 0-16,-1 1 0 15,3-2-2-15,-1 2 1 16,4-2 3-16,2 0 3 15,1-2-4-15,1 2 0 16,4-1-12-16,0-6-42 0,-6-14-90 16,4-22-153-16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35:16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13690 3491 208 0,'0'0'97'15,"0"0"-63"-15,0 0 0 16,44-2-4-16,-33 2 9 16,3 0 1-16,0 3 8 0,3-2-14 15,3 2-21-15,6-1-11 16,4 2-2-16,7-1 0 16,8-2-5-16,5 2 15 15,5-3-16-15,8 1 11 16,5 1-10-16,2-2 13 15,6 1-7-15,3-1 21 0,1 3 3 16,9 1-8-16,5-1 5 16,7-3 3-16,6 0-3 15,7 0-14-15,9-3-3 16,4-5 0-16,9-2 1 16,8-3 12-16,4 2-21 0,6 1 2 15,4 1-4-15,5 2 3 16,1 3-29-16,1 1 21 15,0 3-10-15,1 0 11 16,-1 5-1-16,-2 2 10 16,-2 1 14-16,-1-1-6 0,2-1 10 15,-1-2-12-15,2-1 3 16,-2-3-8-16,0 0-3 16,-2-2-5-16,-1-2 15 15,-6-1-5-15,-2-1 2 16,-4 0 20-16,-3 2-1 0,-7-2 3 15,-6 3-14-15,-6 0-7 16,-5 2-5-16,-7 1-4 16,-10 4-14-16,-10 2-61 15,-17 0-95-15,-12-3-225 16</inkml:trace>
  <inkml:trace contextRef="#ctx0" brushRef="#br0" timeOffset="11997.613">20354 2921 536 0,'0'1'19'16,"2"4"-20"-16,-2 2 8 16,4 4 18-16,3 3 28 15,0 9-5-15,2 4-10 16,-2 7-2-16,1 3-8 16,-1 4-4-16,-2 2-1 0,-1 2-5 15,-4 1-5-15,0 1 2 16,0 0 2-16,0 1 3 15,0-3-7-15,0-2-11 16,0-7-4-16,2-7-33 16,2-9-42-16,1-10-58 0,1-13-49 15,2-14-54-15</inkml:trace>
  <inkml:trace contextRef="#ctx0" brushRef="#br0" timeOffset="12545.299">20521 3219 152 0,'0'0'98'16,"0"0"-14"-16,0 0 25 15,0 0-33-15,6-39-49 16,-8 34-24-16,1 4-6 16,0-2-6-16,1 3 3 15,0 0 6-15,0 0 3 0,0-1 9 16,0-1 21-16,0 1 18 16,1-2-3-16,2 1-4 15,3-2 13-15,-1 0 2 16,5-3 7-16,6-3-9 15,3-3-13-15,8-2-13 16,7-3-15-16,5 0-10 0,5-3-7 16,0 1-12-16,-2 3-32 15,-1 3-11-15,-5 2-24 16,-7 5-35-16,-10 6 1 16,-7 1 22-16,-11 7-21 15,-6 4-30-15,-10 3-27 0</inkml:trace>
  <inkml:trace contextRef="#ctx0" brushRef="#br0" timeOffset="12900.66">20637 3118 518 0,'0'0'42'0,"0"0"-52"0,0 0 39 15,0 0 18-15,34 46-3 16,-24-25 4-16,1 3-6 15,2 2-19-15,1 2-1 16,1 1-3-16,3-1-6 16,-1-2-7-16,2-1-4 0,3-1 0 15,-4-1-3-15,2 1-13 16,0 0-55-16,-5-5-66 16,-4-9-84-16</inkml:trace>
  <inkml:trace contextRef="#ctx0" brushRef="#br0" timeOffset="27687.963">10593 12678 303 0,'0'0'36'15,"0"0"38"-15,0 0-21 0,0 0 8 16,0 0-14-16,0 0-7 15,0 0-12-15,0 0-17 16,0 0-10-16,0 0 4 16,0 0 3-16,40 0-7 15,-13 13-1-15,5 0-3 0,6-5 3 16,5-1-2-16,5-4 6 16,4-3-3-16,4 0-2 15,4 0-20-15,0 0-43 16,-3 0-70-16,-7 0-116 15</inkml:trace>
  <inkml:trace contextRef="#ctx0" brushRef="#br0" timeOffset="34889.843">7149 15344 583 0,'0'0'59'16,"0"0"-60"-16,40-44 57 16,-17 28 11-16,4 1-27 15,2-1-14-15,4 2-1 16,3 1-12-16,5 0-9 15,3 1-4-15,3 2-2 0,0 3 2 16,2 4 0-16,-4 3-3 16,0 1 2-16,-7 10-1 15,-7 5 1-15,-11 11 0 16,-7 9 0-16,-13 9 5 16,-6 6 7-16,-17 7-5 0,-8 2-1 15,-9-2-2-15,-3-1-2 16,-1-4-26-16,-2-7-44 15,2-6-55-15,6-10-57 16,2-9-15-16,4-10 84 16,9-9 73-16,4-5 25 0,7-5 37 15,7-2 72-15,5 1 42 16,9 2-24-16,10 5-44 16,10 2-16-16,8 0-13 15,5 5-24-15,4 8-4 16,4 4-2-16,-2 1 4 0,0 4 7 15,-1 1-3-15,-4 2 6 16,2-1-16-16,-5-2-7 16,0-3 3-16,-3-3-18 15,-5-3-44-15,-5-6-40 16,-7-6-55-16,-9-4-121 0</inkml:trace>
  <inkml:trace contextRef="#ctx0" brushRef="#br0" timeOffset="35523.506">7995 14836 476 0,'0'0'62'15,"0"0"-16"-15,0 0 14 0,0 0-34 16,0 0 2-16,0 0-12 16,0 0 2-16,-6-39 15 15,6 29 3-15,10-2-12 16,1-6-18-16,3-3-7 15,5-6 1-15,1-2-5 0,5 0-19 16,-3-2-4-16,1 2 5 16,-3 4 7-16,-3 2-5 15,-2 2-27-15,-3 4-16 16,-7 3-20-16,-5 5-55 16,0 5-124-16</inkml:trace>
  <inkml:trace contextRef="#ctx0" brushRef="#br0" timeOffset="35666.426">8173 14561 512 0,'0'0'43'16,"0"0"-33"-16,0 0 30 0,49 1 8 15,-22-8-28-15,5-4-13 16,5-3-6-16,3-3-19 16,-3-4-61-16,-2-2-82 15,-6-1-141-15</inkml:trace>
  <inkml:trace contextRef="#ctx0" brushRef="#br0" timeOffset="35901.295">8387 14593 778 0,'0'0'10'0,"0"0"-16"15,0 0-4-15,0 0 11 16,0 0 2-16,41 54-4 16,-28-31-2-16,-2 8-2 0,1 6-3 15,-6 5-27-15,-1 4-31 16,-1 2-36-16,-2-3-48 16,0-6-98-16</inkml:trace>
  <inkml:trace contextRef="#ctx0" brushRef="#br0" timeOffset="36505.959">9512 15331 669 0,'0'0'87'16,"0"0"-60"-16,0 0 44 16,0 0-44-16,0 0-10 0,0 0-14 15,0 0-11-15,0 0-6 16,-21 57 5-16,13-17 7 15,-3 8 8-15,-1 6-3 16,-1-1-2-16,2-7-13 16,4-6-59-16,-2-7-49 0,3-9-12 15,-4-12-9-15,-1-10-63 16</inkml:trace>
  <inkml:trace contextRef="#ctx0" brushRef="#br0" timeOffset="36711.85">9293 15379 655 0,'0'0'171'0,"0"0"-174"16,35 3-15-16,-8 0 32 16,7 0-4-16,6 3-1 0,5-1-3 15,0 4-2-15,6-2 2 16,0 0-13-16,-1 2-67 15,-1-2-81-15,-5 0-66 16,-4-2-143-16</inkml:trace>
  <inkml:trace contextRef="#ctx0" brushRef="#br0" timeOffset="36968.7">10019 15780 388 0,'0'0'344'15,"0"0"-314"-15,0 0 45 16,43-25 31-16,-21-1-8 0,14-10-32 16,2-9-32-16,4-12-19 15,3-7-12-15,1-4-10 16,0-3-36-16,-6 4-61 15,-4 2-40-15,-8 7-33 16,-7 11-61-16,-14 10-130 0</inkml:trace>
  <inkml:trace contextRef="#ctx0" brushRef="#br0" timeOffset="37139.604">10347 15316 499 0,'0'0'34'16,"0"0"43"-16,52 47 29 15,-22-35-49-15,9-3-7 16,3-6-22-16,8-3-9 16,-2-3-8-16,4-6-5 15,-2-4-29-15,-6-2-98 16,-11-1-77-16,-8 1-115 0</inkml:trace>
  <inkml:trace contextRef="#ctx0" brushRef="#br0" timeOffset="37324.502">10477 15513 506 0,'0'0'150'16,"0"0"-132"-16,-2 41 33 16,20-22 22-16,4 5 1 15,7 4-22-15,4 2-14 0,-1 5-24 16,2 1-26-16,-10-6-118 15,-6-9-153-15</inkml:trace>
  <inkml:trace contextRef="#ctx0" brushRef="#br0" timeOffset="38192.019">12492 15165 190 0,'0'0'666'0,"0"0"-632"16,0 0-22-16,-19 44-1 15,8-10-10-15,-7 10 1 0,-3 12-1 16,0 8 0-16,-4-1-1 15,3-1-8-15,6-8-11 16,2-10-30-16,8-12-29 16,6-9 0-16,4-10 2 15,10-9 21-15,4-4 41 0,9-3 32 16,6-7 25-16,5 0 4 16,7 0-26-16,-3 3-16 15,5 7-7-15,-7 0 1 16,-2 7-3-16,-7 9-7 15,-6 4-1-15,-9 4-1 0,-9 3 11 16,-7 0 17-16,-7 1 35 16,-11-2 15-16,-5-3-16 15,-6-5-12-15,-2-2 1 16,-4-8-2-16,1-2-10 16,-1-5-20-16,5-2-13 0,3-12-48 15,7-7-53-15,9-4-55 16,9-4-19-16,2-2-68 15</inkml:trace>
  <inkml:trace contextRef="#ctx0" brushRef="#br0" timeOffset="38398.906">13138 15797 673 0,'0'0'228'0,"2"54"-209"16,-4-28 35-16,1 3-27 15,-2-2-26-15,1-7-35 16,0-10-97-16,2-10-142 16,0-15-250-16</inkml:trace>
  <inkml:trace contextRef="#ctx0" brushRef="#br0" timeOffset="38590.807">13604 15249 410 0,'0'0'52'16,"0"0"-66"-16,40 48 5 0,-21-33-34 15,4-4-39-15,2-6-37 16,0-3 1-16</inkml:trace>
  <inkml:trace contextRef="#ctx0" brushRef="#br0" timeOffset="38782.69">14034 15337 405 0,'0'0'281'15,"-1"61"-221"-15,-8-23 43 16,-4 9-25-16,-3 6-19 0,-3 4-35 16,-2 1-11-16,0-1-14 15,2-3-4-15,-1-5-46 16,4-6-67-16,-4-11-68 16,2-13-70-16,2-9-150 15</inkml:trace>
  <inkml:trace contextRef="#ctx0" brushRef="#br0" timeOffset="38939.619">13817 15536 246 0,'0'0'324'16,"0"0"-308"-16,0 0 21 0,46-6-17 16,-29 13-10-16,6 7 2 15,2 1-9-15,0-1-10 16,2-6-65-16,0-5-189 15</inkml:trace>
  <inkml:trace contextRef="#ctx0" brushRef="#br0" timeOffset="39294.42">14516 15398 169 0,'0'0'651'16,"-38"26"-642"-16,9-12-2 15,2 6-4-15,0 1-3 16,1 3-7-16,3-3-14 16,5-2-18-16,7-1 27 15,3-2 5-15,8-2 3 0,4 0-9 16,11-2 3-16,5 0 6 16,10 1 8-16,5 3 2 15,1-2 4-15,0 2 13 16,-1 2 3-16,-6 5-26 15,-6 0 0-15,-7 2 6 0,-10 4 7 16,-6 2 4-16,-6 0-6 16,-11-1-12-16,-3-3 1 15,-4-2-5-15,-1-5-5 16,3-4-21-16,5-7-31 16,5-4-15-16,7-5-69 0,5-3-33 15,12-8-91-15</inkml:trace>
  <inkml:trace contextRef="#ctx0" brushRef="#br0" timeOffset="39530.289">15828 15652 528 0,'0'0'187'0,"0"0"-167"16,0 0 43-16,0 0-47 16,15 48-6-16,-26-23 6 15,-2 5-14-15,-5 2-1 16,-1 0-1-16,3-7-16 0,0-14-78 16,6-14-169-16</inkml:trace>
  <inkml:trace contextRef="#ctx0" brushRef="#br0" timeOffset="39722.182">16043 15172 721 0,'0'0'-31'0,"6"36"4"15,1-18-5-15,4-1-50 16,3-10-109-16,4-4-48 16</inkml:trace>
  <inkml:trace contextRef="#ctx0" brushRef="#br0" timeOffset="40126.957">16243 15215 269 0,'0'0'128'0,"0"0"-29"15,0 0-11-15,0 0-13 16,0 0-10-16,0 0-22 15,0 0-6-15,32 42 1 0,-39-20 4 16,-4 1-3-16,-5 6-5 16,-2 5-8-16,-2 2-8 15,0-1-10-15,0 1 5 16,0-1-7-16,-2-2-2 16,8-3-1-16,-2-5 8 15,6-2 6-15,5-3 7 0,1-3-11 16,4-3-9-16,2-2-5 15,7-3-1-15,7-1-10 16,3-7-18-16,8-2-17 16,5-15-5-16,9-8-1 15,7-9 4-15,6-10 14 0,9-5 9 16,5 0 4-16,1 3 21 16,1 5 18-16,-3 10 24 15,-7 13 1-15,-6 14 6 16,-9 14-11-16,-10 21-7 15,-12 20 19-15,-16 25 13 0,-9 20 3 16,-14 19-12-16,-10 15-31 16,-1 2-19-16,0-14-70 15,6-23-194-15,4-34-468 16</inkml:trace>
  <inkml:trace contextRef="#ctx0" brushRef="#br0" timeOffset="46757.268">6305 16438 177 0,'0'0'-81'0</inkml:trace>
  <inkml:trace contextRef="#ctx0" brushRef="#br0" timeOffset="47702.735">6494 16284 457 0,'0'0'15'16,"0"0"-10"-16,0 0 22 16,0 0-8-16,0 0-14 0,0 0-12 15,0 0 5-15,-41 25-1 16,24-4 4-16,-1 1 0 15,1 4 4-15,-1 1 18 16,4 0 9-16,3 1 0 16,2-1-3-16,1 0-2 0,5 0-2 15,3 2-3-15,0-1-10 16,5 0-6-16,5 1-4 16,2-1-1-16,1 2-1 15,5 0-2-15,-2-5 0 16,4 1-1-16,1-2-3 15,0-4 3-15,4-3 1 0,-4-3 0 16,2-4 1-16,2-3 1 16,0-5 1-16,-3-2 1 15,3-7 2-15,-1-5 1 16,1-3-1-16,0-4-2 0,2-1-2 16,0-1 3-16,0-2-3 15,2-1-1-15,-2-1-5 16,3-1-4-16,-1-1 0 15,-2 0 7-15,0 0 0 16,2 0-1-16,-2 2 4 16,2 0 1-16,0 1 0 0,-2 4-2 15,0 2-1-15,-1 4 1 16,-3 4 1-16,1 3-2 16,-3 4 2-16,0 3-2 15,-3 0 0-15,0 6 0 0,0 2 0 16,-2 2 1-16,-3 1 2 15,-2 1 0-15,-1 0 2 16,-4 1 0-16,-2 0 2 16,-1 3 0-16,-1 0 3 15,-2 1-5-15,0-1 1 16,0 1-2-16,0-4-10 0,0-1-16 16,2-5 4-16,3 0-4 15,2-6 6-15,4-1 7 16,0-3 7-16,7-5 10 15,2-5 9-15,2-1 1 16,5-5-4-16,2 1-4 0,0 1-3 16,3-2 0-16,3 4-5 15,1-1 1-15,2 3-1 16,0 3-1-16,0 5 0 16,-1 3 1-16,2 2 0 15,-3 5-1-15,-5 3 0 0,0 6 1 16,-4 0 3-16,-3 2 4 15,-1 1 6-15,-5 2-1 16,-1-1-10-16,2 2 1 16,-4-6 1-16,3 1-2 15,0-4-1-15,2-5-2 0,0-6 2 16,5 0 5-16,4-11 13 16,3-5 6-16,5-6-21 15,5-5-6-15,4-7-3 16,2 0-38-16,0-6-49 15,-10-2-64-15,-3-5-245 16</inkml:trace>
  <inkml:trace contextRef="#ctx0" brushRef="#br0" timeOffset="51701.51">9775 16034 83 0,'5'0'283'16,"-5"0"-264"-16,0 0-14 0,0-1 33 16,0 1-9-16,0 0-9 15,0 0-12-15,1 0-9 16,0 0-1-16,2 0-2 16,-1 3-5-16,2 4-3 15,-2 4 11-15,-1 3 3 0,-1 8 1 16,0 3-1-16,0 4 3 15,-3 2 6-15,1 0 8 16,2 0 6-16,0-1 1 16,0 0-7-16,5-1-13 15,3 0-3-15,4 0-2 16,-4 2-2-16,3-3 1 0,1 1-8 16,-3-4-3-16,2 0 4 15,0-4 4-15,0-3 3 16,0-1-2-16,1-4-3 15,3-2-2-15,1-4-2 16,1-4 4-16,0-3 5 0,3-1 3 16,-1-6 7-16,2-5 4 15,-2-2-5-15,0-3-4 16,1-1-2-16,-5-2 2 16,3 0-1-16,-2 0-3 15,0 0 2-15,-1 2-3 0,3 1-1 16,-3 1 2-16,2 2-1 15,1 2-4-15,-3 2-1 16,-2 3-1-16,1 2 4 16,1 2 0-16,-1 3 2 15,-3 0-1-15,3 0 1 16,-5 4-2-16,3 3-1 0,0 3 7 16,-3 3 5-16,-1 4 1 15,2-1-7-15,-3-1-3 16,1 2 1-16,-5-4 1 15,1-2 0-15,-2-1-1 0,0-3 0 16,2-2 1-16,0-2-1 16,4-3-5-16,5 0-11 15,6-8 9-15,5-4 8 16,5-4 4-16,5-4-3 16,1-2 1-16,3 0 8 0,0 2 8 15,1 3 5-15,-3 3 0 16,1 4-5-16,-1 6-8 15,-3 4-3-15,-1 0-1 16,3 10-2-16,-3 3-6 16,0 4 3-16,-4 1 8 0,1 5-9 15,-2-1 1-15,-2 0 4 16,-1-3-3-16,3-1-1 16,2-6-2-16,1-6-3 15,7-6-2-15,3-11-5 16,7-12-8-16,0-11-26 15,-1-10-62-15,-7-14-138 0</inkml:trace>
  <inkml:trace contextRef="#ctx0" brushRef="#br0" timeOffset="68515.173">25504 6878 457 0,'0'0'31'15,"39"-40"-22"-15,-9 13 30 16,8 0 4-16,2 0-15 0,5-1-4 15,4 2-13-15,2 1-6 16,0 3-5-16,1 1-1 16,-6 4-3-16,-1 4-13 15,-6 3-40-15,-4 3-48 16,-12 4-33-16,-3 2-54 0</inkml:trace>
  <inkml:trace contextRef="#ctx0" brushRef="#br0" timeOffset="68766.043">25962 6892 698 0,'56'-21'44'16,"7"-2"-5"-16,19 2 9 15,15-2-31-15,5-2-39 16,-4-7-139-16,-7-9-320 0</inkml:trace>
  <inkml:trace contextRef="#ctx0" brushRef="#br0" timeOffset="71264.643">27135 5986 626 0,'0'0'35'16,"0"0"-7"-16,16-37-11 16,4 27-2-16,7 3-3 15,7 1 5-15,3 5-4 16,5 1-2-16,0 7-6 16,1 10-3-16,-4 4 5 0,-3 9 5 15,-6 6 5-15,-7 6-7 16,-15 5 3-16,-8 4 7 15,-14 6 12-15,-15 3 2 16,-12 1 0-16,-9 4-20 16,-9-3-11-16,-4-3-4 0,-3-7-24 15,7-9-24-15,7-10-3 16,10-15 13-16,8-8-11 16,15-10-21-16,13-10 9 15,7-7 16-15,17-5 43 0,13 0 17 16,14 1 35-16,13 5 20 15,5 9-17-15,6 7-14 16,2 7-3-16,3 16-14 16,-1 8-5-16,0 12-11 15,5 9-5-15,1 2-40 16,5-7-147-16,5-10-266 0</inkml:trace>
  <inkml:trace contextRef="#ctx0" brushRef="#br0" timeOffset="76764.13">1779 9369 276 0,'-14'-9'150'0,"-3"1"-105"16,-4 4 5-16,-2 2 13 15,-6 5-21-15,-2 10-5 16,-5 8 1-16,1 13-7 0,-3 7-7 16,7 9-8-16,2 7-10 15,10 4-6-15,11 0 1 16,10-3-2-16,14-2 0 15,13-8 0-15,9-11 1 16,10-9 3-16,7-15 1 0,11-13 0 16,4-10 2-16,1-21-1 15,3-10 5-15,0-12 4 16,-5-9 96-16,-8-6-94 16,-9-5-2-16,-11-1-7 0,-14-1 0 15,-11 4-8-15,-16 6-21 16,-13 9-21-16,-19 15-20 15,-15 20-5-15,-9 17-7 16,-4 14 9-16,-2 21 20 16,6 13 46-16,8 3 0 15,19-2 0-15,16-7-65 0,15-9-68 16,25-15-74-16</inkml:trace>
  <inkml:trace contextRef="#ctx0" brushRef="#br0" timeOffset="77267.899">5493 9431 204 0,'0'0'547'16,"0"0"-506"-16,0 0-39 15,5 37-4-15,-14-12 13 16,-2 10 15-16,-7 9 0 15,0 6-15-15,-5 4-5 16,-1 3-6-16,1 2 0 0,6-3-2 16,0-1 4-16,9-4-24 15,8-6-51-15,7-9-41 16,13-17-12-16,7-17-73 16</inkml:trace>
  <inkml:trace contextRef="#ctx0" brushRef="#br0" timeOffset="77944.958">7221 9213 423 0,'0'0'55'0,"60"5"-43"0,-24 1 32 16,6 3 10-16,5 2-17 16,0 6-15-16,-4 5 9 15,0 4 10-15,-4 8-19 16,-7 5-13-16,-8 3 12 15,-11 5 1-15,-10 3 0 0,-6 1 4 16,-12-3 6-16,-10 1 9 16,-8-4-23-16,-2-2-11 15,-1-8-3-15,-3-5-2 16,1-6-3-16,1-9-12 16,5-7-20-16,5-8-9 0,1-6 11 15,12-11 2-15,5-10 1 16,6-2-3-16,6-3 8 15,8 0 16-15,7 6 1 16,2 5 6-16,3 9 6 16,-2 7 2-16,2 5-2 0,2 9-3 15,0 9 0-15,-3 7 10 16,0 4 4-16,1 5 0 16,1 1-4-16,1 1-2 15,1-4-8-15,1-3-14 16,0-7-63-16,-2-12-60 0,-5-10-122 15</inkml:trace>
  <inkml:trace contextRef="#ctx0" brushRef="#br0" timeOffset="79218.249">6457 7087 483 0,'-23'42'65'0,"0"-1"-55"15,1 13 24-15,-6 15 21 0,-3 17 3 16,-4 12-5-16,-3 10-18 16,-6 17-14-16,-3 10-12 15,-2 8-4-15,-3 4 1 16,3 3-2-16,2-3-1 16,4-7-2-16,8-5-1 0,6-6 4 15,7-12 8-15,1-9 10 16,5-6 20-16,3-5-37 15,5-8 5-15,4-7-9 16,4-9 1-16,12-6-3 16,11-9 2-16,10-6-2 15,16-5 4-15,11-4-7 0,15-5 9 16,10-2-2-16,11-2-4 16,7 1 7-16,9 2-5 15,8 5 1-15,7 5-1 16,9 6-6-16,8 4 3 15,6 4 5-15,6 2-4 0,3-1-6 16,-1-1 6-16,-8-1-2 16,-4-2-7-16,-15-1 2 15,-14 0 7-15,-17-2 4 16,-15 1-4-16,-13-2 8 0,-12-2 2 16,-14-5-4-16,-7-5-5 15,-12-6 0-15,-8-9-1 16,-5-10-5-16,-7-4-6 15,-3-7 8-15,-2-6 8 16,-2-3 13-16,0-14 44 0,2-10 10 16,3-16-74-16,5-12-2 15,7-16 4-15,3-14 3 16,3-9-5-16,3-10-4 16,1-12 10-16,0-8-2 15,-1-7 1-15,0-4-26 16,2-5 37-16,2-7-7 0,1-2-4 15,0-5-1-15,7-4-3 16,0-2-12-16,2-4-7 16,-2 4-20-16,2 2 12 15,-6 4 5-15,-1 7 21 16,-6 3-3-16,-2 8 6 0,-5 5 0 16,-5 7 1-16,-3 6-1 15,-1 7 11-15,-2 6-3 16,-3 7-4-16,-2 6-9 15,2 12-1-15,-6 10-11 16,0 9 16-16,0 14 23 0,0 13-6 16,-5 10-9-16,2 7 0 15,1 9 1-15,0 3-9 16,2 5 0-16,0 0-5 16,0 3-7-16,0 6-15 15,0-1 28-15,-2 2 1 16,0 1 6-16,-2-1 6 0,-1 0 11 15,-9 0 2-15,-5 2-3 16,-12-1-8-16,-10-4-10 16,-15-3 3-16,-16-4-2 15,-21 0-2-15,-19-2 1 16,-27-3-2-16,-24 2 1 0,-29 2-1 16,-28 2 2-16,-25 11 0 15,-17 6-3-15,-10 8 0 16,-5 5-4-16,2 13 2 15,11 3-31-15,11-3-84 16,19-10-131-16,20-18-444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36:53.3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24356 14973 471 0,'3'-1'66'16,"-3"-2"-81"-16,-8 3-24 15,3 0 4-15,-6 7-39 0,2 5-15 16,0 2 31-16,2 1 22 15,3 4 6-15,4-1-25 16,1-2 33-16,5-2 23 16,3-1 36-16,-2-2 18 15,1-5 45-15,1 0 20 0,-5-2-16 16,1-1-16-16,1 0-19 16,0 1-25-16,1 0-19 15,1 3-11-15,2 0-11 16,1 0-1-16,3 2-3 15,2-1 0-15,2-1 0 16,4 1 1-16,2-3 0 0,6-1 2 16,3-2-1-16,6-2 4 15,4 0 8-15,7-4 1 16,1-3-8-16,3-2-1 16,4 2 4-16,2-3-6 15,3 0 2-15,0 0-4 0,4 2-1 16,0-1 4-16,5 2-2 15,3-2 2-15,0 4 0 16,4-1-2-16,2 3 0 16,2 2 1-16,0 1 1 0,3 0-3 15,4 0-1-15,-1 0 0 16,3 0-4-16,-4 0-5 16,0 0-1-16,-3 0 6 15,-4 0 4-15,-8 0-1 16,-4 0 2-16,-3 3 2 0,-7 1 2 15,-4 0-2 1,-3 3-3-16,-4 0 0 0,-5-1 0 16,-5 1 2-16,-3 0 1 15,-6-1-1-15,-6 1-1 16,-4-1-2-16,-4-1-2 16,-3 1-3-16,-6-2 1 0,-3-2-7 15,0-1 4-15,-3-1 1 16,0 0 7-16,-3 0 11 15,-5 0 2-15,-5 0-7 16,-3 0 0-16,-7-2-8 16,-6 1 4-16,-6 0-5 0,-5 1 4 15,-9 0-3-15,-5 0 3 16,-5 0-1-16,-5 0 0 16,-5 0 1-16,-3-1-4 15,-4-1 5-15,0-1-2 16,-7 0-3-16,0 1-6 0,-1-1-1 15,1 0-1-15,-4 2 3 16,1-1 4-16,0 2 3 16,3 0 2-16,-5 4-1 15,1-1 1-15,2 0-1 16,2 2-1-16,0-1-3 0,1-1-10 16,3-1-1-16,0 1 10 15,4 0 5-15,2-1-1 16,6-1 7-16,3-1-4 15,6 1-5-15,4-1-6 16,7 2-23-16,2 1 3 16,4 3 2-16,1 2-13 0,0-4-49 15,2-4-112-15</inkml:trace>
  <inkml:trace contextRef="#ctx0" brushRef="#br0" timeOffset="10695.588">210 14850 410 0,'0'0'-6'15,"0"0"15"-15,0 0-11 0,40-9 2 16,-32 9 1-16,-2 7-1 16,-2 0-2-16,5 4-6 15,-3 1 2-15,1 5-2 16,2 0 6-16,-2 5 1 16,1 0 8-16,2 4 14 0,1 2-4 15,-2 4 8-15,4 1 5 16,-4 2 7-16,2 2-5 15,-1 1-16-15,-2-1-3 16,1-1-5-16,-1-1-1 16,2-1-4-16,1 1-1 0,2-5-1 15,5 0 0-15,3-4-1 16,6-4 0-16,2-3-1 16,6-5 0-16,3-4-2 15,6-6-4-15,4-2 5 16,6-2 3-16,4-4-1 0,1-4 4 15,7 1 5-15,3-3 21 16,7 2-5-16,2-1-3 16,7 4-4-16,5 0-14 15,2 1-4-15,2 4 1 16,2 0-1-16,2 0-1 16,2 4 1-16,0-1-6 0,6 1 4 15,3-1-7-15,3 0 11 16,2-3-1-16,2 0 1 15,4 0 1-15,3-3 1 16,2 0 1-16,6-2-4 16,3-1-3-16,5 2 6 0,3-3-2 15,2 1-2-15,3 0 0 16,0 2 1-16,3 0-1 16,2 2-1-16,0 2 2 15,-2 0-2-15,2 0-3 16,0 3 0-16,2-1 2 0,2-1 0 15,-3-1 1-15,3 0 2 16,-2-3 4-16,2-2 7 16,-1-1 5-16,1-1 11 15,-2-2 7-15,5 1-19 16,5-4-14-16,-2 0-1 0,6-3-1 16,0 0-5-16,1-2-7 15,-1 0-4-15,-3 1-3 16,0-1 7-16,1 1 10 15,2-1 1-15,4 2 3 0,0-2-2 16,2 1 0-16,1 0 2 16,2 1-2-16,1-1 1 15,1 3 0-15,7 1 2 16,1 2-3-16,3 1-7 16,-1 5 14-16,2 0-9 15,-1 2 0-15,-4-1 0 0,-1 2 1 16,1-3-3-16,1 1 4 15,-1 0 0-15,-3-1 7 16,1 1 12-16,1 1 5 16,0 2-4-16,-2 0-6 15,5 0-8-15,2 0-3 0,5 0-4 16,-3 0 3-16,4 2-2 16,6-1 1-16,-5-1 0 15,2 3-2-15,-3-1 4 16,3-1 0-16,0-1 1 15,-3 3 1-15,4 0 3 0,-6-2 2 16,-2 3-6-16,-2-1-4 16,-4 3 1-16,0 1 1 15,-6-1-2-15,-1 1 1 16,0 1-1-16,-5 1 1 16,-4-1 0-16,-2 4-1 0,-5-1 0 15,-7 5 0-15,-5-1-1 16,-6 2 1-16,-9 2 0 15,-5-1 0-15,-5 1 0 16,-3-1 1-16,-1-1-1 0,-1 0 0 16,2-1 1-16,0-2-1 15,0 3 0-15,-3-3 0 16,1 2 1-16,-2 0-2 16,-4-1 1-16,-2 2 0 15,-3 2 1-15,0-4-2 16,-1 0 1-16,1-1-1 0,0-3 0 15,3-4 0-15,3 0 1 16,-2-4 1-16,6 0-1 16,-3-2 0-16,2-1 0 15,-2 0 1-15,-1 0 7 16,-2 2 2-16,-1-2 2 0,0 0-7 16,-3 0-1-16,2 0-2 15,-3 0-1-15,1-2-2 16,-1-2 2-16,3 0 0 15,-3-2-1-15,1-1 0 16,-6 0-1-16,0 1 2 0,-8-1-4 16,-4 2-2-16,-3 0 2 15,-6 0 0-15,-5 2-3 16,-7 0-2-16,-1 3-4 16,-7 0 3-16,0 0-1 15,-4 1 3-15,-2 2-2 0,0 0 0 16,-6 1-1-16,-1-1 4 15,-5-1 4-15,-2-1 3 16,-2 0 4-16,-3 0 10 16,-2 1 8-16,-4 0-4 15,-3 1-8-15,-1 1-8 0,-3-1-3 16,-2 0-2-16,-6-1 3 16,-2 0 0-16,-3-1-1 15,-4-1 2-15,0 0-2 16,-3 0 3-16,1-3 4 15,-3-4 15-15,2-5 1 0,0-6-6 16,1-7-8-16,0-8-5 16,1-7 0-16,1-8 1 15,-2-6 0-15,4-3-3 16,1-8-2-16,-2-2-12 16,1-4-23-16,0 0-21 15,-5-1-13-15,-4 1-37 0,-2 0 18 16,-11 1-82-16,-8-2-219 15</inkml:trace>
  <inkml:trace contextRef="#ctx0" brushRef="#br0" timeOffset="75212.332">15307 12391 811 0,'0'0'215'0,"34"-75"-259"0,-10 28 22 15,8-11 30-15,5-5-4 16,3-2-8-16,1-3 4 16,-1 1-8-16,0-1-15 15,-3 3-14-15,-6 4-19 16,-7 5-8-16,-6 7-23 0,-11 7-1 15,-7 10-55-15,-7 10-82 16</inkml:trace>
  <inkml:trace contextRef="#ctx0" brushRef="#br0" timeOffset="75384.203">15676 11807 446 0,'56'-1'353'15,"2"-13"-328"-15,5-6-20 16,13-6 42-16,6-5-28 0,-4 0-17 16,-4 3-8-16,-9 2-79 15,-14 5-84-15,-17 2-81 16</inkml:trace>
  <inkml:trace contextRef="#ctx0" brushRef="#br0" timeOffset="75605.08">15812 11869 668 0,'-9'38'68'0,"5"2"-71"16,4 10 25-16,4 9 20 15,5 11-18-15,-4 9-15 16,-5 9-8-16,-2 0-10 15,-10 2-32-15,-3-6-35 0,-3-15-53 16,3-22-67-16,5-21-96 16</inkml:trace>
  <inkml:trace contextRef="#ctx0" brushRef="#br0" timeOffset="76016.851">16905 12042 64 0,'36'0'842'16,"1"-3"-775"-16,3-3-17 15,8 2 28-15,6-2-31 16,6 4-31-16,0-1-6 0,3 1-10 16,4 0-17-16,2-3-84 15,1-3-81-15,-11-4-41 16,-6-9-153-16</inkml:trace>
  <inkml:trace contextRef="#ctx0" brushRef="#br0" timeOffset="76699.516">18765 11752 761 0,'0'0'271'0,"0"0"-254"16,0 0 0-16,0 0 11 15,0 0-21-15,57-49-5 0,-25 22-3 16,0-2-27-16,5-4-17 16,-5 1-22-16,2-2 8 15,-3 4-2-15,-5 1 12 16,-3 5 6-16,-6 6 7 16,-4 5 25-16,-5 6 11 0,-3 4 4 15,-4 3 7-15,-1 11 9 16,-4 8 1-16,-5 8 4 15,-5 11 17-15,-3 11 11 16,0 10-3-16,-4 8-2 16,1 7-3-16,2 6-13 0,-2 0-18 15,5 0-5-15,2-6-7 16,5-9-2-16,2-8-5 16,6-14-19-16,0-8-44 15,2-12-34-15,2-8-38 16,0-8-34-16,-4-5-16 0,0-2-110 15</inkml:trace>
  <inkml:trace contextRef="#ctx0" brushRef="#br0" timeOffset="76941.862">18323 12555 574 0,'0'0'265'15,"71"0"-229"-15,-11-9 47 16,23-4 35-16,19-5-46 16,19-5-13-16,7-1-26 15,9-3-29-15,-2 4-75 16,-8-2-147-16,-19 3-146 0</inkml:trace>
  <inkml:trace contextRef="#ctx0" brushRef="#br0" timeOffset="105035.625">22946 3067 498 0,'0'0'101'0,"0"0"-99"16,0 0 9-16,0 0 7 15,0 0-13-15,0 0-5 0,0 0-3 16,0 0-4-16,-20 3-1 15,14 23 9-15,-4 12 14 16,-9 13 13-16,-6 13 8 16,-6 11-13-16,2 6-9 15,-2 2-5-15,6-5 4 0,9-10-8 16,7-7-3-16,9-14-2 16,2-9 8-16,12-8 17 15,10-9-6-15,8-5 18 16,13-7 12-16,13-4-13 15,11-4-12-15,8-1-10 0,8 0-5 16,4-1-5-16,-3 1-5 16,-7 0 1-16,-10 3-11 15,-16 7-25-15,-14 1-34 16,-15 2-56-16,-12 1-20 16,-10-4 5-16,-2-8-94 0</inkml:trace>
  <inkml:trace contextRef="#ctx0" brushRef="#br0" timeOffset="105298.462">23288 3562 517 0,'0'0'308'0,"0"0"-304"16,-4 58-13-16,4-18 23 16,4 15 27-16,-3 14-10 15,1 11-24-15,-2 7-5 16,-5 2-10-16,-6-1-24 0,-7-7-26 16,2-10-48-16,1-15-101 15,6-19-90-15</inkml:trace>
  <inkml:trace contextRef="#ctx0" brushRef="#br0" timeOffset="105555.318">23938 3975 821 0,'0'0'93'0,"0"0"-86"16,0 0 38-16,0 0-22 15,0 0-12-15,0 0-13 16,0 0-15-16,0 0-53 0,12 14-47 16,-7-8-14-16,3-2-34 15,-3-4-19-15,1-3-114 16</inkml:trace>
  <inkml:trace contextRef="#ctx0" brushRef="#br0" timeOffset="106189.045">24711 3526 746 0,'0'0'97'16,"56"-10"-102"-16,-24 9 10 15,3 1 10-15,3 8-8 16,-5 11-7-16,-2 12-2 16,-10 10-1-16,-6 13 0 0,-11 10 4 15,-8 8 1-15,-17 5 13 16,-11 3 4-16,-5-4 2 15,-5-7-6-15,-1-9-8 16,3-8 0-16,7-14 2 16,5-12-6-16,8-9-3 0,7-10-16 15,5-7 7-15,8-9-15 16,0-11 3-16,10-4 16 16,3-3 7-16,4-3 7 15,5 2-2-15,-3 5-7 16,2 9-8-16,0 4-26 0,0 9-2 15,1 2 22-15,2 13 7 16,2 4 2-16,-2 6 5 16,5 4-1-16,1 0 2 15,1 2 2-15,2-2 5 16,1-2-1-16,0-4 6 0,0-6-11 16,3-6-6-16,-1-8-20 15,1-5-33-15,-3-17-79 16,-3-10-139-16</inkml:trace>
  <inkml:trace contextRef="#ctx0" brushRef="#br0" timeOffset="106625.077">25524 3252 746 0,'0'0'354'0,"4"-43"-353"16,3 9 16-16,12-11-11 16,11-12-2-16,7-7-6 0,10-8-1 15,7-4-4-15,-4 4-2 16,0 1 8-16,-4 5-7 15,-9 7-22-15,-9 9-14 16,-6 6-7-16,-13 6-21 16,-9 8-38-16,-5 9-112 15,-11 6-156-15</inkml:trace>
  <inkml:trace contextRef="#ctx0" brushRef="#br0" timeOffset="106822.965">25911 2735 475 0,'52'0'83'0,"2"-7"-38"16,7 0 77-16,2-2-79 16,-1 4-29-16,-6 0-13 0,-6 4-6 15,-4 1-40-15,-11 0-60 16,-7 1-61-16,-9 2-45 15</inkml:trace>
  <inkml:trace contextRef="#ctx0" brushRef="#br0" timeOffset="107070.443">26166 2827 900 0,'-8'43'87'0,"-9"14"-100"16,-2 18 14-16,-3 20-1 15,7 13-2-15,8-3-71 16,7-17-153-16,11-24-307 15</inkml:trace>
  <inkml:trace contextRef="#ctx0" brushRef="#br0" timeOffset="112531.216">21559 5435 537 0,'0'0'33'16,"0"0"-27"-16,0 0 44 15,0 0-9-15,0 0-30 16,0 0-2-16,53-34-5 0,-26 20 6 16,5-3 11-16,4-5 12 15,7-3 1-15,5-4-14 16,1-2 2-16,4-3-12 15,2-3-7-15,0 0-3 16,-4 0 1-16,-8 0 0 0,-5 2-2 16,-7 1 1-16,-6 1-1 15,-7 3-7-15,2-1-30 16,-2 1-61-16,-3 2-44 16,-7-2-73-16</inkml:trace>
  <inkml:trace contextRef="#ctx0" brushRef="#br0" timeOffset="112865.027">22167 4638 560 0,'0'0'192'16,"60"-20"-177"-16,-27 9 10 15,8-5 13-15,4 2-30 0,-5 0-8 16,-3-2 2-16,-6 2-1 16,-4-1-1-16,-4 0-11 15,-8 1-5-15,-2 1 5 16,-3 3 5-16,-5 2 2 16,-1 2-5-16,0 5 3 0,2 1 1 15,0 12-10-15,1 8-8 16,3 13 30-16,-2 11 24 15,2 11 11-15,-1 15 22 16,-4 12-27-16,0 2-30 16,-5-11-32-16,-2-20-244 15</inkml:trace>
  <inkml:trace contextRef="#ctx0" brushRef="#br0" timeOffset="134107.826">24111 4709 134 0,'0'0'376'16,"0"0"-367"-16,0 0 20 15,0 0 33-15,0 0-33 0,0 0-24 16,0 0-8-16,0 0-9 16,0 0-28-16,-8 43 39 15,16-18 4-15,-1 11-7 16,2 2-8-16,4 3-8 15,0 2-2-15,1-3 8 16,2-2 5-16,2-4 2 0,1-3 5 16,0-6 2-16,3-3 4 15,-1-2 12-15,3-4 2 16,2-2 1-16,1-1-4 16,3-5-4-16,3-2-8 15,3-4-1-15,3-2 1 0,5-2-5 16,1-8-4-16,5-3 1 15,-3-1 4-15,2-2 0 16,-1-2 2-16,-2 1-1 16,-4 1 1-16,1-1-1 15,-1 3 0-15,-1 1 2 0,-1 5-1 16,0 1 1-16,0 1 0 16,1 2-2-16,-1 4 0 15,-3 0 1-15,-1 1-1 16,-3 8 1-16,-5 2 1 15,-5 5 5-15,-3 3-6 0,-7 3 3 16,-2 5 4-16,-4-2-3 16,-2 5 0-16,-1-1-6 15,-2-2 5-15,-1-2-4 16,0-3-2-16,-1-4-1 16,0-4 4-16,2-4-1 0,0-2-1 15,-1-2-10-15,6-2-11 16,3-2 0-16,5-2 19 15,6-3 6-15,6-5 3 16,7-4-2-16,5-1-4 16,5-1 0-16,4 1 0 15,2 1 1-15,1 3-2 0,1 2 3 16,1 3-3-16,-3 4 3 16,1 0 4-16,0 3-2 15,3 6 7-15,-5 4 1 16,1 3-3-16,-2 4 7 0,-1 1-7 15,-4 5 0-15,-1 1 5 16,-2 1-8-16,-4 2-4 16,3-3-2-16,-1 0 1 15,-1-4-2-15,0-5-6 16,4-8 2-16,6-6 6 0,5-7 3 16,9-14 3-16,10-8 4 15,10-12 1-15,5-9-8 16,9-5-2-16,-3-4 0 15,-3 1-12-15,-1 1-31 16,-11 5-48-16,-14 4-38 16,-19 7-57-16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39:16.2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25765 16220 557 0,'0'0'54'0,"0"0"-72"15,0 0 6-15,0 0 20 0,0 0-4 16,0 0-4-16,0 0 3 16,0 0-3-16,0 0-3 15,0 0-1-15,0 0 7 16,-55-18 5-16,30 32 1 15,-7 2 10-15,-8 2 1 16,-13 1 3-16,-4-1-2 0,-12 1-1 16,-9 1-8-16,-7-2-6 15,-6 0 0-15,-1 0 2 16,0-3-2-16,5 1-5 16,7-4-1-16,12-2-4 15,10-2-3-15,9-3-7 0,12-2-5 16,10-3-8-16,10 0 4 15,9-2 11-15,3-9 2 16,10-2-26-16,10-4 3 16,7-3 2-16,8-3 16 15,4-2 12-15,6 1 3 0,0-3 7 16,-6 1 16-16,-4 1 1 16,-7 2 2-16,-5 5-4 15,-8 4 7-15,-6 5 21 16,-1 3 11-16,-3 6-10 0,-11 6-15 15,-6 8-26-15,-10 6-10 16,-11 7 3-16,-11 7 1 16,-8 3-2-16,-3 2-5 15,-2-1 6-15,4-1 0 16,9-2 6-16,8-2 4 16,10-6-10-16,13-4-5 0,9-3-1 15,9-2-2-15,11-1 0 16,12 0 10-16,13 3 53 15,11 3 11-15,13-1-12 16,8 5-22-16,7 2-26 16,-1 5-8-16,-6 1-37 0,-14-10-123 15,-20-11-231-15</inkml:trace>
  <inkml:trace contextRef="#ctx0" brushRef="#br0" timeOffset="8800.133">11563 17452 376 0,'0'0'248'16,"0"0"-252"-16,5 0 22 0,4 0 12 15,2-2-30-15,7 0-1 16,0 1-18-16,8 0-3 15,2 1 17-15,5 0 15 16,3 0-12-16,7 0-2 16,7 0 8-16,6-3-4 0,4 0-8 15,5-1 6-15,5-1 9 16,3 0-2-16,6-1 11 16,4 1 4-16,8 1-2 15,7 1-13-15,8 1 4 16,3 2-8-16,9 0-4 0,6 2 15 15,5 2-1-15,4 0 5 16,4 2 26-16,3-2-31 16,2-1-3-16,2 0-2 15,7-2-5-15,1 2 1 16,5-3 4-16,2 0 8 0,5 0-3 16,2 0 1-16,-7 0-3 15,-2 0 3-15,-8 0 0 16,-11 4 17-16,-12 5 5 15,-14 2 4-15,-12 3-13 16,-13 2 14-16,-10 0-26 0,-9-1 12 16,-9 1 2-16,-8-2-20 15,-4-1-5-15,-10-2-8 16,-5-4-30-16,-11-5-26 16,-10-7-37-16,-9-16-36 15,-4-13-71-15,-11-14-133 0</inkml:trace>
  <inkml:trace contextRef="#ctx0" brushRef="#br0" timeOffset="10368.26">18424 17401 462 0,'0'0'35'15,"0"0"-4"-15,0 0 59 16,0 0-36-16,0 0-20 16,0 0 4-16,0 0-11 15,0 0-11-15,0 0-3 0,0 0 2 16,0 0 1-16,0 0-7 15,53-3-10-15,-27 3 0 16,4 0 0-16,8 4 0 16,7 6-1-16,9 1 2 15,9 2 0-15,10 0 7 0,10 1 9 16,11-1 5-16,7-2-7 16,9-1-8-16,8-3-4 15,7 2 0-15,3-2-2 16,9-3 0-16,7 0 0 0,6-1 2 15,4 2 5-15,3-3-2 16,5 1-3-16,2 0 1 16,1 0-1-16,5-2 0 15,6-1 7-15,9 0 4 16,4-4-4-16,3-3 0 16,4 0 11-16,0-2 10 0,-10 2 0 15,-11 2-14-15,-11 0-14 16,-12 5-2-16,-11 0-9 15,-14 0-11-15,-17-3 3 16,-19-5-8-16,-26-9-13 16,-23-16-53-16,-32-14-121 0,-22-17-320 15</inkml:trace>
  <inkml:trace contextRef="#ctx0" brushRef="#br0" timeOffset="15633.326">9465 17888 547 0,'0'0'43'15,"22"-39"-38"-15,-9 17 71 16,3-1-15-16,7-4-30 16,4-2-12-16,4-6 6 15,7-5-17-15,4-4-1 0,5 0-4 16,-4 0-5 0,1 3 0-16,-6 4-6 0,-6 6-14 15,-9 7-10-15,-8 4-9 16,-5 6 7-16,-6 5 2 15,-4 2-4-15,-4 4 11 16,-6 2 10-16,-5 1 12 0,-4 0 5 16,-3 1-35-16,0 6-17 15,-5 2 14-15,0 1 25 16,0 1 15-16,2 0-3 16,-2 2 1-16,2 0 0 15,6-4-2-15,0-2 12 0,7-4-8 16,2-3-7-16,2-1-14 15,5-7-24-15,1-2 36 16,-2 0 7-16,-1 0 1 16,3-3-1-16,-2 3 4 15,1-2 23-15,-1 0 13 0,3-2-5 16,1 0-7-16,0 0-19 16,3-1-8-16,6 1-3 15,0 3-1-15,2-2-1 16,1 4 0-16,1 2 15 15,1 0 17-15,3 0 3 16,-1 4-11-16,1-1-12 0,2 3-6 16,3 1-2-16,-4 0-2 15,4 4 5-15,-4 4 1 16,2 5 4-16,-2 4 4 16,-1 3-12-16,0 6 0 15,0-1 5-15,-1 4 3 0,-3-2 3 16,3 1-5-16,-3 0-5 15,1 1-2-15,-3 1 0 16,-2 1-1-16,-2-3 2 16,-7-10 0-16,-14-13-2 0,-11-8-39 15,-11-19-98-15,-10-18-247 16</inkml:trace>
  <inkml:trace contextRef="#ctx0" brushRef="#br0" timeOffset="24591.745">21202 13354 347 0,'-2'0'60'0,"1"0"-43"0,1 0-29 15,0 0 69-15,0 0-18 16,0 0-14-16,0 0 12 16,0 0-26-16,0 0 19 15,0 0-29-15,0 0 2 16,0 0 2-16,0 2-5 0,0 3-10 16,-3 4-10-16,-1 4 21 15,-4 5 1-15,-2 6 15 16,-4 3 8-16,-3 3 12 15,-4 3-2-15,-1-1-2 16,-4 1-2-16,1 0-3 0,2-6-14 16,2-3-13-16,7-7 2 15,1-4-11-15,5-6-1 16,3-6-10-16,-2-1 1 16,-1-6 16-16,-2-9-14 15,1-6-36-15,-3-7-21 0,2-3-30 16,2-3-51-16,1-1-31 15,-1-1 119-15,3 5 94 16,-4 1 18-16,0 6 1 16,0 3 35-16,-1 5 12 15,3 4 16-15,-2 4-9 0,4 5-26 16,0 3-24-16,1 0-29 16,0 12-24-16,-2 5-5 15,0 7 6-15,-4 7 7 16,-3 8 1-16,-3 5-1 15,-3 4 4-15,-4 3-4 0,0 0-1 16,2-3 7-16,6-3-12 16,7-8 4-16,8-8-10 15,4-3 6-15,10-8 24 16,9-5 28-16,5 0 0 16,5-5-15-16,5-2-13 15,2-2-21-15,3-1-5 0,-1 1-28 16,-1-1-40-16,0 1-48 15,-3 1-42-15,0-2-28 16,-2 1-21-16</inkml:trace>
  <inkml:trace contextRef="#ctx0" brushRef="#br0" timeOffset="26612.66">22242 14687 99 0,'-4'-3'8'16,"1"-1"-1"-16,0 1 19 15,1 1 16-15,1-1 2 0,-1 1 12 16,2 0 1-16,0-1-4 16,0 0-17-16,0 0-9 15,0-1-5-15,0 1-3 16,0-1 5-16,-2 1-1 15,-2-1 3-15,0 3-4 0,-2 0-11 16,-3 1-2-16,-5 6-10 16,-5 4-3-16,-4 5 8 15,-4 4-1-15,-4 4 13 16,-4 4 0-16,-1 0 10 16,-2 4-4-16,-5-1-1 0,0 3-5 15,2-2-10-15,2 0-5 16,1-2-2-16,4-4-15 15,2-2-33-15,3-6-31 16,1-6-21-16,-1-8-17 16,3-3-33-16,4-13-18 0</inkml:trace>
  <inkml:trace contextRef="#ctx0" brushRef="#br0" timeOffset="26883.519">21583 14760 423 0,'0'0'102'0,"0"0"-54"15,0 0 9-15,0 0 4 16,0 0-39-16,0 0-7 16,0 0 8-16,-18 51 40 15,1-11-8-15,-3 7-11 16,1 9-6-16,2 2-3 0,5 0-7 16,6-1-15-16,6-7-11 15,2-5-2-15,9-9-3 16,2-5 0-16,2-7-3 15,4-4-6-15,7-6-2 16,6-3 0-16,8-4 1 0,11-1-7 16,12-3-20-16,7-2-49 15,4 1-64-15,-6-2-91 16</inkml:trace>
  <inkml:trace contextRef="#ctx0" brushRef="#br0" timeOffset="38904.809">22587 5017 656 0,'-7'5'29'16,"-2"2"-62"-16,-1 6 33 15,-2 5 6-15,1 8-5 16,-3 5 2-16,-3 8 0 16,-2 7 1-16,-6 5-5 0,0 3 0 15,-3 4 0-15,0-1 2 16,1-2 0-16,2-5 0 15,4-6 7-15,4-8 8 16,5-11 6-16,4-3 1 16,7-10-5-16,1-3-2 0,1-3-14 15,10-2-1-15,0 0 2 16,4-1 11-16,4-2 1 16,5-1 3-16,1 0 0 15,1 0-3-15,3-4 3 16,0 1 0-16,0 2-3 15,-2-2-11-15,0 2-2 0,-2-1-2 16,0 2 1-16,3 0 0 16,4 0 0-16,1 0 0 15,5 0 1-15,0 3 0 16,2 0-2-16,-3 0 1 16,-2 1-2-16,-6 0-5 0,-7-1-10 15,-6-3-4-15,-6 3 5 16,-4-3 10-16,-2 0 3 15,-3 0 6-15,-1 0 10 16,0 0 14-16,0-3-2 16,0 0-11-16,-3 2-10 0,-4-1-10 15,-2 2-27-15,-4 0-57 16,-3 6-64-16,-6-2-25 16,-2-2-63-16</inkml:trace>
  <inkml:trace contextRef="#ctx0" brushRef="#br0" timeOffset="39247.059">22783 5257 831 0,'0'0'31'0,"-33"37"-27"16,9-4 16-16,-1 8 6 16,-3 12-18-16,-3 5-4 15,0 9-2-15,0-2-2 0,3-1 0 16,7-4 1-16,5-8-6 15,5-11-58-15,3-7-47 16,7-8-16-16,1-12 15 16,9-5 4-16,2-7-8 15,0-2-22-15</inkml:trace>
  <inkml:trace contextRef="#ctx0" brushRef="#br0" timeOffset="39722.794">23627 5646 210 0,'0'0'50'16,"0"0"-47"-16,0 0 37 16,0 0-1-16,37 9-6 15,-34-8-4-15,1 0 10 0,-4-1 20 16,0 1 25-16,0 0 10 16,0-1-24-16,0 3-31 15,-4-1-23-15,1 0-7 16,-1 1-6-16,1-1-1 15,-1 0-6-15,1-1 1 0,1-1 0 16,0 0-6-16,2 0-6 16,0-6-3-16,0-3 4 15,5-5 7-15,5-2-1 16,5 1 1-16,0-1 4 16,0 5-6-16,-1 4 7 0,-3 5-25 15,-4 2-40-15,-3 2-20 16,-2 6 29-16,-1 2 33 15,-1 1 21-15,3 0 7 16,4-7-22-16,5-4-156 16</inkml:trace>
  <inkml:trace contextRef="#ctx0" brushRef="#br0" timeOffset="40292.476">24495 5388 670 0,'0'0'153'15,"46"0"-166"-15,-19 0 24 16,6 3-7-16,5 4-1 0,-1 7-2 16,-5 6-5-16,-5 11 0 15,-7 9-3-15,-11 8 3 16,-9 10 3-16,-15 6 8 16,-14 3-6-16,-12 0 14 15,-8 0-2-15,-3-6 2 0,0-7-11 16,2-9 6-16,8-9 1 15,7-11-19-15,10-10 10 16,5-10-15-16,6-9-3 16,8-16-31-16,6-13-9 15,8-5 4-15,11-7 17 16,4 2 22-16,8 5 11 0,1 8 8 16,1 11 36-16,1 10 7 15,-2 9-9-15,0 6-9 16,-1 13-14-16,-4 7-2 15,0 3 1-15,-5 4-9 0,0-2-3 16,1-2-2-16,-2-5-1 16,3-10-20-16,2-7-21 15,1-7-3-15,0-5-1 16,2-14 15-16,1-11 2 16,0-5-9-16,-2-8-42 0,-1-4-106 15</inkml:trace>
  <inkml:trace contextRef="#ctx0" brushRef="#br0" timeOffset="40797.196">25155 5067 1058 0,'0'0'87'0,"0"0"-98"16,18-43 15-16,-1 19 7 15,6-4 0-15,4-3-11 16,3-3-5-16,1-1-9 16,1 2-23-16,-2 1-11 15,-9 2-7-15,-2 5-21 16,-6 1-7-16,-3 5-15 0,-7 5-28 16,-3 4-30-16,-7 9-11 15,-7 1-102-15</inkml:trace>
  <inkml:trace contextRef="#ctx0" brushRef="#br0" timeOffset="40967.615">25360 4932 367 0,'0'0'139'0,"66"7"-56"16,-25-7 15-16,9-1-29 15,1-9-12-15,5-4-20 0,-2-1-26 16,1 0-10-16,-5-4-31 15,-5 4-110-15,-9-1-71 16,-11 2-69-16</inkml:trace>
  <inkml:trace contextRef="#ctx0" brushRef="#br0" timeOffset="41231.468">25611 4997 758 0,'0'0'84'0,"0"0"-86"15,0 0 4-15,7 46-7 16,-6-11 19-16,-1 14-7 15,-1 13-4-15,-2 13-3 16,1 2-25-16,2-5-84 16,1-13-166-16</inkml:trace>
  <inkml:trace contextRef="#ctx0" brushRef="#br0" timeOffset="46475.545">23689 6631 498 0,'0'0'12'15,"0"0"34"-15,0 0-11 16,0 0-17-16,0 0-6 0,0 0 13 16,0 0-30-16,0 0 1 15,0 0 2-15,0 0 7 16,0 0-1-16,-15 41 5 16,12-25 3-16,1 1-2 15,-2 2 2-15,3 0-6 0,0 2-10 16,1 0 8-16,0 2-2 15,2-1-6-15,6-1 4 16,-2-3 6-16,4 1-6 16,3-4-1-16,1-2-2 15,3-3 1-15,3-1 3 16,1-4 4-16,4-2 5 0,4-3-5 16,4 0 0-16,3-8-5 15,4-5 0-15,2-1 2 16,2-5-4-16,2-2-1 15,1 0-2-15,2-5-4 16,1 2 5-16,3-2 0 0,0-2-2 16,1-1 8-16,4 1-6 15,1 0 1-15,3 1 6 16,1 1 0-16,2 2-3 16,1 4-1-16,-1 2 4 15,-4 6-2-15,-3 4-3 0,-4 5 1 16,-4 3 2-16,-7 7-1 15,-3 5-1-15,-10 6-5 16,-4 2-1-16,-2 5 4 16,-5 0-1-16,-4 2 5 0,-1 1 2 15,-5 0 7-15,-1-1-2 16,-2-1 5-16,-1-2 2 16,-3-3-4-16,1-2-9 15,-3-4 2-15,0-2-1 16,0-3-4-16,0-3 1 15,-3-4 4-15,3 0-10 0,0-3-3 16,0 0 1-16,3-6-6 16,2-5-4-16,3-3 15 15,4-5-8-15,5-5 7 16,3 1-1-16,4-2 0 16,4-1 1-16,2 5 2 0,5-2 2 15,-1 5-2-15,4 2-1 16,3 5 2-16,4 5 0 15,2 3-2-15,5 3 5 16,0 7-1-16,1 6 1 16,1 1-1-16,-1 5 6 0,-1 1-7 15,-5 0 8-15,4 2 12 16,-5-2-7-16,0-3-10 16,2-4 6-16,-2-6-6 15,2-7-4-15,0-7 7 16,4-17-4-16,3-13-4 0,2-16 1 15,3-12-9-15,2-17-28 16,-2-11-63-16,0-10-185 16</inkml:trace>
  <inkml:trace contextRef="#ctx0" brushRef="#br0" timeOffset="56476.973">13909 5118 299 0,'0'0'47'0,"0"0"-189"16,0 0 4-16,0 0 97 16</inkml:trace>
  <inkml:trace contextRef="#ctx0" brushRef="#br0" timeOffset="57116.614">13819 5171 112 0,'0'0'84'0,"0"0"12"15,0 0-38-15,0 0-5 16,0 0 5-16,0 0 0 15,0 0-3-15,-8 1-11 16,7 1-18-16,-4 2-17 0,-3 3-9 16,-5 4 1-16,-4 6-2 15,-5 5 0-15,0 3-6 16,-1 1 3-16,1 2 3 16,4 1 0-16,0 0 1 15,5 3 1-15,-3 3 3 0,3 2-2 16,1 4 7-16,1 3-5 15,1 3-2-15,4 4 4 16,2 2 2-16,4 4-1 16,0 2-7-16,2 4 1 15,10-2-1-15,1-4-9 0,7-5-10 16,2-4 4-16,5-8 5 16,6-3 10-16,4-3 4 15,3-4 14-15,2 1 2 16,6-4-5-16,5-3-7 15,2-5-7-15,8-5 0 0,1-8 3 16,11-6 1-16,2-6 3 16,6-7 11-16,3-1 16 15,1-4-5-15,-3-2-15 16,-1-2-11-16,-8-3-2 16,-4-2-4-16,-8-6-1 0,-5-4 1 15,-8-4 3-15,-7 0-1 16,-7-6 3-16,-9-4 2 15,-6-4-2-15,-4-7-1 16,-9-6-3-16,-2-8 3 16,-4-5-2-16,-2-3-1 0,-10-3-16 15,-9 6-21-15,-6 2 13 16,-12 6 17-16,-11 5-6 16,-13 6 0-16,-9 6 15 15,-14 8-20-15,-12 8-7 16,-14 12-8-16,-12 9 7 0,-8 15 5 15,-6 6 9-15,-9 19 15 16,-1 16 5-16,1 14-8 16,4 9-59-16,5 3-140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40:58.2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18610 3520 342 0,'50'2'61'0,"6"-2"-40"16,6 0 14-16,16 0 13 0,10 1-27 15,5-1-12-15,4 0 1 16,8 0 1-16,0 4 1 16,3 1-5-16,3 0-3 15,5 3 5-15,1 0 8 0,5-1-5 16,4 0 14-16,7 2 2 15,8-3-11-15,9-1-10 16,7-1-4-16,12-1-4 16,4-3 1-16,5 0-6 15,2 0 8-15,2 0-4 16,-1 0 6-16,-6 0-4 0,-1 0 1 16,-3 4 5-16,3 2 9 15,-1 1-5-15,6 0 2 16,2 0-10-16,2 1-2 15,-3-3 0-15,-4-2-10 16,-8 0 4-16,-3-2 1 0,-4-1 8 16,-6 0-1-16,2 0 9 15,3 0 10-15,6-3 0 16,5-1-10-16,4 1-4 16,7-1-4-16,2 0 1 15,0 0-2-15,2 1-2 0,-1 0 1 16,-1 2 1-16,-3-1-3 15,1 2 2-15,2 0 1 16,4 0 3-16,6 3 7 16,4 1-7-16,6 2-3 15,2 0-2-15,1-1-2 0,-2 2 4 16,-3-2 0-16,-4-2-2 16,-4-1 4-16,-5 1 24 15,-4-1 9-15,-10 0-11 16,-9-2-20-16,-8 2-5 15,-12-1-2-15,-15 1 3 0,-14-1-9 16,-16-1-44-16,-16 0-92 16,-19-10-157-16</inkml:trace>
  <inkml:trace contextRef="#ctx0" brushRef="#br0" timeOffset="12125.131">2364 15679 692 0,'0'0'22'0,"0"0"-53"15,20-44 78-15,-11 20-28 16,0-6 2-16,2-5 12 15,3-6-2-15,-3-6-8 16,3-10-4-16,-1-7-16 0,3-8-2 16,-3-7 3-16,7-6-9 15,-2-7 0-15,4-5-10 16,-1-3-10-16,2-3 7 16,0 1 2-16,2 0 1 15,0 2-4-15,-2 6-4 0,2 4-8 16,0 3-13-16,2 7 8 15,2 8-3-15,0 7-9 16,0 9 6-16,1 12 21 16,-2 12 10-16,-1 13 7 15,-5 12 7-15,1 7 9 0,-3 10 7 16,-3 14 39-16,2 5-1 16,-4 7-3-16,1 4 8 15,-3 4-30-15,1 0-8 16,-1-1-2-16,-4-6-19 15,-2 0-1-15,-3-3-3 16,-4-3-23-16,-2-5-19 0,-14-8-78 16,-11-4-106-16</inkml:trace>
  <inkml:trace contextRef="#ctx0" brushRef="#br0" timeOffset="12387.997">2109 14743 941 0,'41'12'16'0,"5"-7"-10"0,17 5 65 15,9 3-50-15,8 3-18 16,5-1-2-16,0 4-32 16,-3-4-137-16,-5-6-73 15,-10-9-254-15</inkml:trace>
  <inkml:trace contextRef="#ctx0" brushRef="#br0" timeOffset="13114.716">4113 14208 700 0,'0'0'112'16,"0"0"-94"-16,0 0 43 15,0 0-20-15,0 0-36 16,0 0-9-16,0 0 2 15,0 0-28-15,0 0-50 16,0 0-26-16,0 0 21 0,-1 1 74 16,10-8 8-16,2-1 5 15,-2-1 3-15,0 1 3 16,-5 2 12-16,-1 2 6 16,-3 2 9-16,0 2 3 15,0 0-1-15,0 0-3 0,-3 4-17 16,-1 2-17-16,0 1-35 15,2 5-34-15,2-4-40 16,0-2-75-16,0-5-208 16</inkml:trace>
  <inkml:trace contextRef="#ctx0" brushRef="#br0" timeOffset="13583.446">4109 15202 814 0,'0'0'66'0,"0"0"-81"0,0 0 33 15,0 0-19-15,0 0 0 16,0 0-32-16,0 0-47 16,0 0 4-16,0 0 26 15,0 0 23-15,-13 17 7 16,13-18 2-16,2-5 23 15,3-4-1-15,4-1 3 0,-2-2-4 16,-1 0-1-16,1 3-2 16,-3 3 6-16,0 4 7 15,-4 3 3-15,0 0 0 16,0 0 4-16,0 0 4 16,0 0 9-16,0 0 5 0,0 0-21 15,4 3-20-15,4-3-85 16,1-7-84-16,5-12-14 15</inkml:trace>
  <inkml:trace contextRef="#ctx0" brushRef="#br0" timeOffset="14445.196">6132 13553 675 0,'0'0'96'16,"-51"16"-106"-16,21-2 8 16,-5 10-5-16,1 3 6 15,-6 7 1-15,-5 9-4 0,1 2 3 16,-3 3 0-16,2 2-2 15,3 0 2-15,1-2 3 16,6 0-2-16,3-5 1 16,8-5-3-16,6-3-5 15,6-3 0-15,6-2 0 0,6-6 1 16,4 0 2-16,8-4-2 16,5-1 0-16,2-1 4 15,5-1 3-15,3 0 8 16,-1 0 15-16,2 0-11 15,0 0-7-15,-3 2 3 0,-6-1-7 16,-2 2-1-16,-5 0-4 16,-6 4-11-16,-6 0-3 15,-6 3-1-15,-10 0 6 16,-2 0-9-16,-4-1-12 16,1-4 20-16,-1-4 14 0,7-4 6 15,4-4 11-15,3-5-9 16,6 1-10-16,2-1-11 15,7 1-24-15,8-1 18 16,6 2 3-16,5-1 7 16,6-1 10-16,4 4-1 0,2-1 4 15,2 2 3-15,3 4 5 16,-5 3 3-16,-3 5 3 16,-8 3 2-16,-6 8 2 15,-9 7 0-15,-12 10 10 16,-8 10-6-16,-17 10-2 15,-10 8-16-15,-9 7-4 0,0-1-2 16,-1-3-1-16,3-6-2 16,8-8 1-16,9-9-2 15,10-9 2-15,8-10-2 16,7-7-1-16,14-7-9 0,8-5-7 16,14-8-12-16,6-8-17 15,10-8-32-15,4-15-122 16</inkml:trace>
  <inkml:trace contextRef="#ctx0" brushRef="#br0" timeOffset="14879.953">7049 14408 897 0,'0'0'60'0,"-63"18"-96"16,32-3 41-16,6 6-4 15,3 5 4-15,4 5-5 16,4 5-5-16,10-1 1 15,4 1-2-15,14-1 2 16,8-7-7-16,9-2 7 0,8-9 3 16,7-9 1-16,4-8 1 15,0-8 4-15,6-18 31 16,-1-11 8-16,0-10 6 16,-4-11-18-16,-8-4-21 15,-5-6-8-15,-11-2-2 16,-14 3-6-16,-13 6-22 0,-7 10-20 15,-20 11 0-15,-10 20-10 16,-15 20-33-16,-4 15-57 16,-1 16-10-16,-1 10-24 15</inkml:trace>
  <inkml:trace contextRef="#ctx0" brushRef="#br0" timeOffset="15213.771">7999 15007 612 0,'0'0'61'0,"0"0"-89"16,0 0 44-16,0 0 13 15,19 40-2-15,-19-21-11 0,-4 6 2 16,-9 6 21-16,-12 4 0 16,-4 4-26-16,-6 3-11 15,-1-3-16-15,0-3-56 16,5-11-53-16,4-10-49 15,7-13-81-15</inkml:trace>
  <inkml:trace contextRef="#ctx0" brushRef="#br0" timeOffset="15540.585">8904 14023 224 0,'6'41'496'0,"-4"-1"-488"0,-2 8 112 15,-6 12-63-15,-5 10-14 16,-3 5-20-16,1 2-16 16,0-1-1-16,1-2-2 15,1-6-19-15,3-8-52 16,1-14-63-16,4-18-109 0,3-17-266 16</inkml:trace>
  <inkml:trace contextRef="#ctx0" brushRef="#br0" timeOffset="16373.122">9116 13461 713 0,'0'0'27'16,"0"0"9"-16,0 0-30 15,36-30-4-15,-9 19 6 16,6 1-5-16,3 1 1 15,4 2 1-15,3 4 5 0,-1 3 1 16,5 0-10-16,-1 9-2 16,2 7 0-16,-6 6 1 15,-3 5-19-15,-8 8-15 16,-9 4 0-16,-6 2 27 16,-12 4 3-16,-4 3 13 0,-11 1 8 15,-9 2 12-15,-3 2-10 16,-6-1 6-16,2 2 2 15,0-4-7-15,4-3-12 16,4-5-6-16,6-3-2 16,3-5 0-16,7-3-2 15,3-4-1-15,11-3-1 0,4-5 0 16,8-4 3-16,10-2-3 16,3-7-9-16,11-6 2 15,0-2-2-15,6-9-5 16,-1-2 3-16,-3-1 4 15,-9-2-19-15,-6 2-31 0,-16 6-12 16,-10 2 11-16,-8 6 41 16,-13 3 26-16,-12 10 17 15,-4 5 36-15,-6 9 10 16,-1 4-13-16,3 5-21 0,1 5-6 16,6 2-10-16,5 2-10 15,10 3 2-15,3 5-4 16,8 2-2-16,4 4 1 15,11 0-5-15,5 5 1 16,5 0-3-16,2 1 4 16,2-1-3-16,-7 3 3 15,-3-1-1-15,-9 2 2 0,-10 0 14 16,-13 1 26-16,-14-2 1 16,-15 0 9-16,-12-6-13 15,-13-4-16-15,-9-8-8 16,-9-10-5-16,-7-9-7 0,-6-9-9 15,-7-11-42-15,-5-10-54 16,4-7-40-16,7-15-81 16,6-10-152-16</inkml:trace>
  <inkml:trace contextRef="#ctx0" brushRef="#br0" timeOffset="17013.299">10614 12721 655 0,'0'0'289'0,"0"0"-289"16,0 0-19-16,11 55 14 16,-11-21 49-16,0 12-11 15,-9 6-22-15,-7 4-9 16,-1-1 1-16,-6-5-1 16,1-5 2-16,2-9-4 0,2-9-1 15,7-10 1-15,3-9 1 16,4-5 6-16,4-4-2 15,10-12 0-15,7-7-1 16,10-10-1-16,15-7-11 16,10-7-25-16,10-1-2 15,7-2 3-15,8 3 20 0,5 4 14 16,3 5 8-16,0 6 16 16,-4 12 7-16,-6 9-4 15,-7 9-6-15,-12 19 2 16,-14 18-14-16,-15 16 10 15,-13 17 7-15,-12 10 3 0,-7 7-16 16,-13 2-12-16,-4-2-19 16,0-13-104-16,1-21-145 15,1-23-322-15</inkml:trace>
  <inkml:trace contextRef="#ctx0" brushRef="#br0" timeOffset="18118.074">12257 14422 307 0,'0'0'25'0,"0"0"-14"16,-42-31 48-16,32 21 13 16,3 1 13-16,-2 2-1 15,3 1-10-15,-1 1-7 16,4 1-25-16,3 1-18 16,-2 2-7-16,2-1-4 15,7 2-7-15,9 0-2 0,4 0 7 16,10 0 10-16,9 0 5 15,8 4-7-15,4 1-3 16,10 1 0-16,6 0-3 16,7-1 11-16,10-1 12 15,8-2-5-15,9-2-16 0,4 0 13 16,0 0-22-16,3-3-6 16,-8 0 2-16,-6-1-2 15,-5-1 1-15,-13-2-1 16,-9 3-5-16,-18-2 0 15,-8-1-25-15,-14-4-50 0,-14-6-45 16,-11-5-81-16,-7-8-207 16</inkml:trace>
  <inkml:trace contextRef="#ctx0" brushRef="#br0" timeOffset="18458.887">13405 13873 677 0,'0'0'278'16,"36"-19"-270"-16,-12 12 15 0,6 7 12 15,7 0-28-15,0 13-6 16,1 5-1-16,1 5-1 16,1 5-3-16,-3 1 1 15,0 2-3-15,-1-4 3 16,-3 3-3-16,1-4 5 0,-4-1 1 15,-2 1 1-15,-1-2 0 16,-4 3 0-16,-6 0 3 16,-1 1 2-16,-7 5 2 15,-9 5-4-15,-5 2-1 16,-13 4 2-16,-9 6 5 0,-8 2-1 16,-10 2-4-16,-4 0-3 15,-5 0-18-15,-3-11-84 16,-9-13-145-16,0-21-396 15</inkml:trace>
  <inkml:trace contextRef="#ctx0" brushRef="#br0" timeOffset="19841.114">15424 13506 128 0,'0'0'42'16,"25"-41"-28"-16,-15 22 34 16,-5 1 25-16,-1 1-1 15,-4 1 17-15,-7 4-5 0,-8 0-20 16,-3 3-3-16,-9 3-23 15,-4 3-7-15,-7 3-3 16,-5 7-9-16,-4 6-10 16,0 4-3-16,-2 5-1 15,2 5 3-15,5 0-6 0,6 3-3 16,5 0 0-16,7-2-3 16,9 0 3-16,9-2-8 15,6-2-7-15,4 1 1 16,12-3 5-16,3 1 8 15,5 0 1-15,3 0 1 0,3-2 2 16,2 3-1-16,-3-1 10 16,-2 2-6-16,-4 1-1 15,-6 1-1-15,-5 0-2 16,-8 0-2-16,-8 2 3 16,-13 1 12-16,-7 0 0 0,-8 2-6 15,-7-1-2-15,-3-3 2 16,-1-2-6-16,4-3-2 15,6-5 4-15,4-5 1 16,7-2 0-16,8-4 0 16,6-4-1-16,0 1 0 0,6 2-4 15,2 0-7-15,5 2-3 16,6 5 7-16,3 4 3 16,4 2-3-16,4 1-16 15,-4 1 17-15,6 4-1 16,-8 1 1-16,-3 5 0 0,-8 6 9 15,-5 10 11-15,-15 8 16 16,-10 9 16-16,-11 9 7 16,-5 3-6-16,2 4-11 15,5-1-1-15,9-8-12 16,14-8-21-16,11-8-3 0,14-11-6 16,16-11-3-16,16-12-3 15,11-11-11-15,13-10-11 16,8-7-72-16,9-14-32 15,-1-12-159-15</inkml:trace>
  <inkml:trace contextRef="#ctx0" brushRef="#br0" timeOffset="20253.885">16491 14111 846 0,'-52'12'97'0,"-3"-1"-81"0,2 10 20 16,8 8-10-16,5 6-16 15,1 5-3-15,15 1-6 16,11 0-2-16,13-2 0 15,9-5-2-15,22-9 1 16,18-9 3-16,12-12 9 0,14-11 4 16,9-16 2-16,7-15-1 15,1-10 1-15,-3-6-5 16,-8-6-3-16,-10 0-4 16,-19 2-2-16,-16 3 4 15,-20 4-1-15,-16 7-8 0,-12 7-19 16,-22 13-28-16,-11 14-12 15,-13 11-3-15,-5 20-1 16,0 14-30-16,4 8-38 16,12 3-31-16,11 1-66 15</inkml:trace>
  <inkml:trace contextRef="#ctx0" brushRef="#br0" timeOffset="20510.756">17357 14755 593 0,'0'0'111'15,"-5"38"10"-15,-10-13-53 16,-8 7-29-16,-12 5-8 15,-7 3-3-15,-9 5-19 16,0-2-8-16,3-2-23 16,4-7-64-16,6-12-90 0,10-11-89 15</inkml:trace>
  <inkml:trace contextRef="#ctx0" brushRef="#br0" timeOffset="20822.567">18333 14218 538 0,'0'0'301'16,"2"39"-284"-16,-4-10 33 16,-5 9 28-16,-1 10-30 0,-4 9-20 15,-1 6-8-15,-3 4-12 16,1 0-3-16,2-4-4 16,4-5-12-16,8-10-74 15,1-12-67-15,17-17-56 0,9-15-56 16</inkml:trace>
  <inkml:trace contextRef="#ctx0" brushRef="#br0" timeOffset="21790.028">18515 13454 816 0,'0'0'167'15,"0"0"-168"-15,43-25-1 16,-2 20 16-16,13-1-9 16,6 6-5-16,6 0-1 0,2 6-11 15,-1 7-21-15,-8 5-8 16,-3 8-2-16,-8 5 18 15,-9 7 11-15,-10 3 11 16,-14 6 1-16,-12 5 5 16,-8 4 18-16,-17 4 17 0,-8 1 0 15,-11 4-1-15,-2-1-7 16,-2-3 0-16,7 0 0 16,3-1-4-16,12-5-6 15,12-5-12-15,9-4-9 16,6-5 2-16,13-7-2 0,10-7-1 15,9-9-1-15,5-5-4 16,3-6 1-16,0-7 1 16,-1 0-5-16,-4-7-1 15,-6-3-3-15,-8 2-8 16,-5-1 0-16,-9 1 3 0,-7 0 8 16,-4 4 3-16,-7 0-9 15,-6 4-14-15,-5 0 0 16,-2 4 20-16,-4 8 14 15,2 3 15-15,4 5 8 16,4 6-2-16,1 5-8 16,8 4-11-16,2 5 1 0,3 7-5 15,5 3 0-15,4 6-1 16,1 4 0-16,1 4-1 16,0 4 0-16,-6 6-1 15,-5 4-2-15,-3 3 5 16,-15 5-1-16,-13-1 6 0,-11-2 18 15,-12-2 14-15,-7-7 8 16,-10-6 7-16,-7-11-13 16,-2-8-17-16,1-11-14 15,0-14-6-15,4-15-21 16,6-14-62-16,8-22-82 0,7-19-141 16</inkml:trace>
  <inkml:trace contextRef="#ctx0" brushRef="#br0" timeOffset="22509.626">20044 12782 985 0,'0'0'131'16,"0"0"-132"-16,-19 44-12 15,8-11 20-15,-2 9-1 0,-3 5-3 16,-3 5-3-16,3-3-2 16,0-5-8-16,4-9 0 15,4-9 9-15,2-6-5 16,5-10-4-16,3-7-3 16,12-5 3-16,6-11 8 15,6-5 6-15,6-5-3 0,10-4-11 16,3-1-4-16,6-1-7 15,-1 1 5-15,2 5-1 16,1 2 7-16,-2 4 7 16,-7 6 3-16,-3 4 1 15,-3 5 7-15,-7 2 6 0,-7 6 7 16,-5 4-7-16,-8 3-5 16,-4 4 0-16,-7 2 3 15,-10 1 12-15,-3 4 5 16,-5-2-2-16,1-1-6 15,4-4-11-15,5-5-10 0,6-3-2 16,4-7-25-16,14-3-13 16,10-11 21-16,13-8 11 15,5-4 0-15,13-7-8 16,7-3-2-16,3-2 4 16,2 5 7-16,1 4 3 0,-6 6 4 15,-3 8 1-15,-7 11 7 16,-12 7 5-16,-10 19-5 15,-10 17 1-15,-18 19 1 16,-11 16 10-16,-17 17 2 16,-14 10-16-16,-13 0-70 0,-3-11-211 15</inkml:trace>
  <inkml:trace contextRef="#ctx0" brushRef="#br0" timeOffset="30393.738">13195 11475 396 0,'0'0'28'0,"0"0"-30"16,0 0 18-16,0 0 21 15,0 0-8-15,0 0 4 16,0 0 2-16,0 0-8 16,-44-5-19-16,27 14-6 0,-7 6-5 15,-4 9 3-15,-8 4 3 16,-5 9-5-16,-4 3 9 16,-4 5-2-16,-7 1-1 15,-4-2-2-15,2-3 33 16,0-3-18-16,0-4 1 0,4-2-8 15,5-7-5-15,9-5-3 16,10-4-10-16,8-6 1 16,7-4-10-16,4-6 17 15,3-1 3-15,4-10-18 16,-1-3-170-16,1-4 154 0,2-5 14 16,2-3 8-16,0-1 10 15,0-1 9-15,2 2 25 16,-2 5 17-16,0 2-21 15,0 7 7-15,0 4 3 16,0 4-19-16,-4 4-17 0,-8 10-12 16,-3 9 0-16,-8 8 4 15,-10 8 11-15,-7 12 5 16,-11 7 5-16,-3 2 18 16,3 0-7-16,5-5-7 15,9-8 5-15,16-10 9 0,19-12-15 16,18-10-21-16,22-11 4 15,20-1 44-15,14-8 4 16,13-2-27-16,6 2-19 16,-3 8-7-16,-8 4-49 15,-15 10-93-15,-23-2-178 0</inkml:trace>
  <inkml:trace contextRef="#ctx0" brushRef="#br0" timeOffset="45811.051">5614 17038 279 0,'0'0'26'0,"66"-8"-10"15,-34 5 23-15,2 2-3 0,2 1-21 16,0 1-10-16,5 3 3 16,7 3-6-16,6-2 0 15,5-1 0-15,9-3-1 16,10-1 0-16,7-4 2 15,11-3-2-15,6-3 3 16,8 1 8-16,9-1-2 0,4 1-2 16,9 0 2-16,11-1-6 15,2 0 2-15,12-1 3 16,3-1 13-16,5 1 33 16,4-2-52-16,0 1 1 15,2-1 5-15,0-3 9 0,2-1 2 16,3-3-2-16,-7 2-7 15,-1-1 0-15,-5 5-3 16,-2 1 1-16,-6 3 1 16,-5 6 0-16,-7 3 1 15,-7 1-5-15,-9 5-9 0,-11 5 1 16,-11 6-16-16,-11 2-24 16,-17 1-28-16,-19-5-35 15,-23-10-158-15</inkml:trace>
  <inkml:trace contextRef="#ctx0" brushRef="#br0" timeOffset="68933.436">13886 3552 506 0,'0'0'62'16,"0"0"-37"-16,0 0-11 15,69-7 33-15,-20 7 3 16,16 4-14-16,18 0-21 15,13 3-4-15,13 2-6 16,12 1-2-16,13 1-2 16,13-1-2-16,17 1 0 0,10 1-12 15,11-1 1-15,7 2 6 16,6 2 5-16,-2 8-2 16,-6 8-17-16,-12 6-53 15,-19 3-114-15</inkml:trace>
  <inkml:trace contextRef="#ctx0" brushRef="#br0" timeOffset="76023.494">16287 6411 631 0,'0'0'87'0,"0"0"-85"16,0 0 6-16,0 0-3 16,0 0-16-16,57-43 5 15,-8 32 3-15,15-1 3 16,19-1 2-16,16 5-3 0,9 4-2 16,11 4 4-16,8 11 5 15,9 8 5-15,7 9 2 16,5 3 1-16,8 2-9 15,7-3-4-15,6-3 5 16,10-5 0-16,9-8 3 0,7-4-3 16,3-2-10-16,-2-4-51 15,-9-4-96-15,-15-10-129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42:43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17735 6526 336 0,'0'0'29'0,"0"0"-40"16,38-12 12-16,-16 8 8 15,3 1-7-15,8 0 6 16,3 2 0-16,8 1 10 16,10 0-4-16,8 4-14 15,15 3 16-15,9 3 15 0,14 1-11 16,15 0-6-16,10 1-7 16,8-2-6-16,3 2-1 15,4 0 4-15,-2 5-6 16,-7-1 2-16,-14 1-26 0,-20-3-105 15</inkml:trace>
  <inkml:trace contextRef="#ctx0" brushRef="#br0" timeOffset="2449.636">22469 6395 381 0,'0'0'21'0,"0"0"-10"0,0 0-9 16,0 0-6-16,0 0 7 15,0 0-10-15,0 0 1 16,48-28 4-16,-19 20 6 15,11-3 5-15,14 1-9 16,13 3-1-16,14 0 4 0,19 3-5 16,17 2-9-16,14 2 2 15,11 10-8-15,7 3-25 16,3 1-49-16,-3-1-132 16</inkml:trace>
  <inkml:trace contextRef="#ctx0" brushRef="#br0" timeOffset="9762.56">1521 6385 3 0,'-9'-3'512'0,"3"2"-511"16,4-1 15-16,2 1 49 0,2-2 6 15,11-1 18-15,5-2-62 16,9-2-7-16,9-2-35 16,6 0 5-16,10-3 16 15,6-3 5-15,7-4-8 0,10-8 1 16,10-3-2-16,7-12 0 16,6-2-13-16,-2-5-3 15,-4 0-5-15,-5 2-6 16,-12 8 9-16,-15 9 4 15,-16 10 9-15,-11 9 2 0,-12 8 5 16,-8 4-4-16,-9 10 0 16,-4 11 17-16,-4 12 13 15,-11 14-4-15,-12 13-5 16,-11 15-3-16,-12 10-4 16,-8 10 7-16,-6 0 1 0,1-1-11 15,3-7-1-15,6-11-9 16,9-17 2-16,8-17-22 15,8-16-1-15,4-16 20 16,6-13 2-16,6-20-1 16,3-17-17-16,4-19 2 0,6-19 18 15,8-20 0-15,9-13-2 16,8-10-2-16,4-1-2 16,0 9-28-16,-2 13-1 15,-5 21 28-15,-4 20 1 16,-9 22 4-16,-2 14 28 0,-5 12-8 15,1 11-10-15,1 13-20 16,2 15-5-16,8 14 15 16,2 17 21-16,6 15 14 15,0 14-15-15,2 6 6 16,1 2 1-16,0-3-13 16,-4-11-2-16,-2-8-7 0,-1-16 4 15,-3-12-8-15,-3-14 3 16,-3-13-6-16,-5-8 2 15,-4-8 0-15,-4-3 22 16,-12-14 62-16,-13-8-3 0,-13-10-79 16,-12-8-7-16,-11-7 2 15,-4-1 1-15,-2 1-3 16,3 4-1-16,3 8-21 16,8 6-23-16,5 8-24 15,5 13 72-15,5 8 0 16,2 11 0-16,3 6-99 0,4-6 17 15,7-9-75-15,10-11-125 16</inkml:trace>
  <inkml:trace contextRef="#ctx0" brushRef="#br0" timeOffset="71764.613">18600 9329 123 0,'0'0'14'15,"0"0"-10"-15,39-14 27 0,-23 7 0 16,1 3-2-16,2-1-1 16,-2 0-12-16,3 1-10 15,2 2-5-15,2-1 0 16,-4 3 1-16,4 0 9 16,1 0 4-16,2 0-2 15,2 3-1-15,1 0-4 16,5-2-6-16,-1 1-1 0,6-2 3 15,3 0 8-15,0 0 11 16,2 0 0-16,3 0-4 16,3-2-3-16,2 2-5 15,3 0 2-15,2 0 0 0,3-1-4 16,3-1-2-16,1 1 11 16,1 0 9-16,1-1 0 15,0 1-6-15,2-1-7 16,2 1-2-16,3 1 1 15,1-3 1-15,4 3-2 0,1-3-8 16,5 3 9-16,1-1-9 16,5-1-3-16,-3-2 1 15,3 1 0-15,1-1-2 16,0-3 1-16,-1 3-1 16,-2-3 1-16,3 2 1 0,-4 1 11 15,0 0 12-15,-2 2-7 16,-1 1-10-16,-4 1 12 15,-4 0-12-15,-3 0-2 16,-5 1 3-16,-4 2-2 16,-3 0 1-16,-1-2 4 0,-6 1-3 15,-5-1 4-15,-4-1-8 16,-5 0-5-16,-12 0 1 16,-10 0-2-16,-5 2-3 15,-5-2-3-15,-7 1-15 16,-4 4-28-16,-13 6-38 15,-7-1-24-15,-5-2-64 0,-5-2-193 16</inkml:trace>
  <inkml:trace contextRef="#ctx0" brushRef="#br0" timeOffset="73009.909">29342 9031 245 0,'0'-10'7'16,"0"0"-2"-16,0 0 16 15,1 2 10-15,2 0-4 16,3 1-1-16,1 0 1 0,2 0-12 16,0 3-2-16,2 0 7 15,3-1 4-15,0 4-13 16,4 1-3-16,2 0-4 16,5 0 5-16,5 3 6 15,3 1 8-15,4 2 2 0,6 0 8 16,2 3 10-16,5 1-6 15,4 2-9-15,6-1-3 16,6 3 8-16,10-1-4 16,7 0 3-16,8 0 1 15,10 2 1-15,6-2-2 16,7 4-13-16,4 2-8 0,2 0-4 16,0 3-7-16,-7 1-1 15,-7 1-13-15,-10 0-24 16,-13 3-34-16,-16-4-48 15,-19-7-67-15,-19-9-139 0</inkml:trace>
  <inkml:trace contextRef="#ctx0" brushRef="#br0" timeOffset="73970.385">14601 10494 346 0,'45'-7'14'0,"0"-2"-1"15,6 6 30-15,2-1-3 16,3 1-14-16,2 3-12 16,2 3 4-16,1 6 10 15,2 2 5-15,5 3-2 0,7 0-3 16,2 1-8-16,9-1-5 15,6-1 1-15,8-3-8 16,5-2 3-16,6-2 5 16,8-3 4-16,6-1 0 15,3 0 5-15,9-2-2 0,7 0-9 16,2 0-4-16,6-6-4 16,4-1-5-16,0-3 1 15,3-1-2-15,-2-2 3 16,0 0 1-16,3 3 7 15,-3-1-1-15,-3 2-2 16,-10 2-2-16,-6 3-4 0,-9 1-1 16,-11 3-6-16,-16 0 1 15,-12 0 2-15,-11 0 1 16,-10 6 1-16,-13 1-18 16,-12 0-39-16,-16-7-62 15,-15-8-123-15</inkml:trace>
  <inkml:trace contextRef="#ctx0" brushRef="#br0" timeOffset="80064.586">2431 8308 391 0,'0'0'49'15,"0"0"-5"-15,-42-23 21 16,24 22-32-16,-3 1-25 16,-8 4-8-16,-6 6-1 15,-3 7 0-15,-6 6 1 0,-6 5 0 16,0 8 0-16,-4 5-1 15,-2 11 2-15,-1 5-1 16,-1 7 0-16,0 3 0 16,4 7-2-16,5 1-1 15,4 3-4-15,5 0 2 0,7-1 5 16,2 4 2-16,6 1-2 16,4-2 1-16,6-1-1 15,9 2 1-15,3 0-1 16,3 2 0-16,13 3 1 15,6 0-1-15,6 3 9 0,8 3-8 16,7 1 1-16,6 0 0 16,4 1 5-16,4 3-1 15,-4 1 0-15,-4-3 1 16,-8 5-2-16,-9 3 1 16,-9-1-2-16,-13 6 85 0,-7 6-58 15,-11 4-10-15,-14 2-12 16,-10 4-9-16,-9 1 0 15,-10 0 0-15,1-2 4 16,-7-9-2-16,0-7-7 16,4-12 2-16,4-10-3 0,6-14 1 15,10-11 2-15,7-12-1 16,11-8 2-16,13-8 4 16,5-3-4-16,13-4-1 15,10-2-6-15,10 1-6 16,5 0 1-16,7 1 8 15,7 0 7-15,1 2 2 0,3 3-1 16,2 1 0-16,-2 9 0 16,0 3 0-16,-5 8-2 15,-8 10 0-15,-12 12 4 16,-13 13-8-16,-16 10 10 16,-9 14 6-16,-24 13-5 0,-11 8-3 15,-16 8 3-15,-7 12-7 16,-7 8 0-16,-6 7 0 15,2 7 6-15,0 8-6 16,7 3 1-16,7 4-1 0,12-1 1 16,17 2 1-16,16 3-1 15,15-3 1-15,14-5-1 16,19-5 1-16,14-7 6 16,11-14 2-16,11-15 1 15,9-8 5-15,4-13 12 16,7-7 2-16,1-13 7 0,1-5 13 15,3-9-12-15,-1-7-7 16,-1-6-10-16,-3-9-11 16,-16-18-5-16,-19-25-5 15,-20-23-23-15,-20-34-153 16,-16-33-86-16</inkml:trace>
  <inkml:trace contextRef="#ctx0" brushRef="#br0" timeOffset="81133.981">768 12046 504 0,'0'0'75'0,"0"0"-23"0,0 0 5 16,0 0 0-16,-37 2-13 15,18 10-19-15,-1 4-14 16,-2 8-9-16,-3 3-5 16,3 3-5-16,2 1 0 15,2-1 0-15,5 1 0 16,4-1-4-16,8-2-2 0,1 0-4 15,12-3-4-15,6-2 1 16,6-2 9-16,8-1 4 16,1 0 1-16,7 0 3 15,1-2 1-15,3 4 0 16,-4 0 3-16,3 5 0 0,-7 0 1 16,-3 4-2-16,-6 2 1 15,-9 5 2-15,-11 5-3 16,-7 4 1-16,-6 1-1 15,-11-1 0-15,-7-1 0 0,-4-4 1 16,-5-5 0-16,0-7-4 16,-1-6 1-16,-1-6 2 15,6-5 0-15,4-7 0 16,5-6 1-16,4-3-1 16,5-11 2-16,7-5 6 0,4-9 2 15,6-7-3-15,7-9-4 16,10-9 3-16,2-5-8 15,4-5-2-15,2-2 3 16,1-6 0-16,-1 1 2 16,0 2 1-16,-2 2 0 0,-5 4 4 15,-3 3-4-15,-3 6 4 16,-7 5-1-16,-7 5-2 16,-4 8-1-16,-13 9 1 15,-14 16 1-15,-13 10-2 16,-12 7-13-16,-10 13-46 15,-5 7-61-15,-7 0-151 0</inkml:trace>
  <inkml:trace contextRef="#ctx0" brushRef="#br0" timeOffset="96066.95">24226 10414 283 0,'0'0'84'0,"0"0"-19"16,0 0 13-16,0 0-7 16,0 0-31-16,0 0-18 15,0 0-22-15,0 0-10 0,41-3-12 16,-7 3 21-16,16 3 7 16,16 5 6-16,12 3 11 15,12 0 1-15,17 5-7 16,10 0-13-16,12-2 1 15,12 0-1-15,11-4 4 16,11-2-9-16,3-1-4 0,0 2-4 16,1 4-17-16,-4 4-20 15,-10 7-15-15,-18 6-50 16,-15 1-109-16</inkml:trace>
  <inkml:trace contextRef="#ctx0" brushRef="#br0" timeOffset="98684.032">13732 11775 501 0,'0'0'32'16,"0"0"37"-16,0 0-23 16,0 0-8-16,0 0-21 0,0 0-19 15,0 0-7-15,0 0-8 16,8-3 14-16,24 10 2 15,15 3 1-15,11 0 2 16,11 1 1-16,16 1 20 16,12 2-11-16,14-3 2 0,19 1-11 15,12-1-1-15,15-1 0 16,18 1 17-16,19-2-6 16,18-5-6-16,16 0-2 15,13-2-1-15,15-2-1 16,13-7 2-16,4 1-4 0,-6 3 13 15,-7 3 2-15,-9 0-14 16,-19 16-7-16,-19 10 4 16,-17 9-4-16,-19 9-27 15,-27 3-79-15,-31 0-145 16</inkml:trace>
  <inkml:trace contextRef="#ctx0" brushRef="#br0" timeOffset="103023.632">24480 11985 339 0,'47'-17'33'16,"8"0"17"-16,10 2 3 15,12 2-4-15,9 5-25 0,6 6-12 16,4 2-7-16,9 2-1 15,11 8 1-15,14 2-2 16,15-1 1-16,16 2 10 16,18 1-11-16,11 0 2 15,9-2 3-15,11-1 9 0,9 2 1 16,10-2 10-16,8 1 0 16,13 2-14-16,6 0-10 15,3 3 2-15,1 4-5 16,-9 2-12-16,-10 3-29 15,-16 2-33-15,-19 0-29 0,-27-5-38 16,-27-7-133-16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683.78546" units="1/cm"/>
          <inkml:channelProperty channel="Y" name="resolution" value="1207.77734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19-09-23T19:45:09.9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4188 8382 264 0,'0'0'40'0,"0"0"7"0,0 0 11 16,0 0-14-16,0 0-29 16,0 0-6-16,0 0-2 15,0 0 1-15,9-40-3 16,-7 39 3-16,-2-1 5 16,0 2 1-16,0 0-11 0,0 6-5 15,-5 1-1-15,-1 6 8 16,-1 1 2-16,1 3 2 15,-2 3 3-15,0 0 1 16,1 4 0-16,1 0-4 16,-4 3-4-16,1 2 1 0,1 3-2 15,1 2 1-15,-2-1 1 16,4 4 3-16,3-2 4 16,0-1-1-16,2-1-8 15,0-2-3-15,4-1-1 16,1-4-1-16,1-2 1 15,-2-3 1-15,2-1-1 0,-2-3 0 16,1-1-1-16,-1-3 1 16,0-2 1-16,0-2 4 15,2-1 5-15,0-1 3 16,-1 0-1-16,1 2-2 16,1-1-2-16,2 1 0 0,2 1-6 15,2 0-2-15,3 1-2 16,2-1 0-16,2-1 1 15,3 0 0-15,2-3 2 16,3 1-1-16,4 0-1 16,1-2 1-16,3 0-1 0,0 1 1 15,3 0 0-15,2-1 2 16,-3 2 1-16,0 0 3 16,-2 0 3-16,0-1-2 15,-5 0-3-15,-3-1-3 0,-1-3-1 16,-6 2 0-16,-5-2 0 15,-3-1 0-15,-6-1 1 16,-1 3 0-16,-4-3 0 16,1 1 2-16,-3 1-2 15,2-1-1-15,-2 2 0 16,0 1-1-16,0 2 2 0,0-2 1 16,0 3 0-16,0-1 2 15,0 0-2-15,2-2-2 16,1-1-1-16,-1 0-3 15,0-2 3-15,0-1 1 16,2 0 6-16,-1 0 14 0,3-4 11 16,2-5-3-16,2-3-10 15,1-4-11-15,3-5-4 16,1-4-1-16,1-3 0 16,-3-3-1-16,1-3 0 15,-1-3-2-15,-2-3-2 0,-1 0-1 16,-2 2-1-16,1-2-3 15,1 0 3-15,-4-1-4 16,3 0-4-16,0 0 0 16,3-2 7-16,1 1-8 15,1 0-1-15,1 3 7 0,1 3 5 16,-3 3 3-16,-2 5 3 16,0 3 6-16,-2 3 5 15,-3 5-2-15,0 6 4 16,-4 2 1-16,0 4-2 15,-2 2-7-15,0 1-5 16,0 2-1-16,0 0-2 0,0 0 2 16,0-2 0-16,0-1 2 15,-2 0-3-15,-3-3 2 16,2 2-1-16,1-2 2 16,-2-1 1-16,2 0-1 0,-1 3 0 15,1-3-2-15,2 1 0 16,-2 0-1-16,0-1-2 15,2 1 1-15,-2 2 1 16,0-1-1-16,0 0 0 16,-2 2-2-16,2-1-1 15,0 4-3-15,0-1 3 0,0-1-2 16,2 1 1-16,-2 1 0 16,0 0 2-16,1-1 1 15,1 1 2-15,0 0-1 16,-2 0-2-16,0 0-1 15,-4 0 0-15,-2 0 0 0,-3 0-1 16,-2 1 1-16,-3 2 2 16,-1-2-1-16,-3 2-1 15,-1 0 0-15,0-2 2 16,-2 2 1-16,0-1 2 16,-6-1-1-16,2 0-2 0,-4 1 1 15,-3-1-1-15,-1 2-2 16,-3-3 0-16,-3 1 2 15,-1 2-1-15,-2 0 3 16,-4 2-2-16,-3 4-2 16,-2 7-3-16,-3 1-14 0,2 4-11 15,0 6-6-15,1 6 3 16,-3-2-29-16,2-4-78 16,-2-12-115-16</inkml:trace>
  <inkml:trace contextRef="#ctx0" brushRef="#br0" timeOffset="39096.147">13986 5240 332 0,'0'-7'47'16,"0"1"2"-16,0 2 2 16,0 1-9-16,0 2-7 15,0 0-14-15,0 0-3 0,0 1-14 16,0 0-6-16,-2 3-17 16,-9 7-42-16,-12 9-1 15,-8 6 64-15,-11 8-7 16,-14 7-6-16,-7 4 6 15,-4 3 7-15,0 1-1 0,0 3 3 16,4 2 6-16,5 5 4 16,0 2 1-16,7 4-5 15,2 8-7-15,4 3-1 16,5 9 2-16,1 3 2 16,6 8-2-16,0 6 3 0,4 4-1 15,4 4-3-15,6 6-3 16,4 0 0-16,9 5 1 15,4 0-1-15,4 4-1 16,9 1 4-16,5 1 2 16,3 3-1-16,6 3 18 0,5 0-14 15,7 5-3-15,6 5 9 16,5 1-7-16,7 5-2 16,5 1 1-16,3 4-3 15,1 2-2-15,1-1 1 16,-5 2-3-16,-8-3 2 15,-10-3 3-15,-15 0-5 0,-15-6 7 16,-14-4 12-16,-23-4 5 16,-18-5 11-16,-10-7 11 15,-15-8-9-15,-5-5-1 16,-6-7-24-16,-3-11-9 16,3-5 6-16,4-11-7 0,1-9-6 15,9-9-4-15,6-10 1 16,9-6-3-16,5-8 4 15,11-6-4-15,7-7 0 16,12 0-8-16,11-1-9 16,4 0-4-16,15 3 12 0,7 2 7 15,12 3 5-15,6 2 2 16,7-1 7-16,2 2 7 16,3 2 6-16,-1 3 10 15,-4 3-3-15,-2 5 3 16,-7 9 10-16,-9 10-14 0,-8 9-6 15,-13 12-7-15,-10 12-1 16,-23 10-2-16,-13 14-6 16,-18 10-5-16,-11 12 1 15,-9 9-6-15,-6 10 11 16,1 11 1-16,6 4 3 0,9 4 4 16,17 5 12-16,18 2 21 15,19-2-30-15,20 3-6 16,32-2 2-16,29-1 2 15,36-5 16-15,27-6-13 16,32-8 6-16,28-12-9 0,21-9-10 16,7-14-37-16,-3-15-124 15,-12-21-203-15</inkml:trace>
  <inkml:trace contextRef="#ctx0" brushRef="#br0" timeOffset="84656.35">5461 8352 320 0,'0'0'183'15,"0"0"-151"-15,0 0-18 0,0 0-12 16,0 0 10-16,0 0-11 15,0 0 3-15,0 0 23 16,46 0-1-16,-23 0-16 16,8 0-4-16,4 4-6 15,7 5-5-15,4 1 6 0,4 1-1 16,2 4 0-16,6 2 2 16,-1 2-4-16,3 5 1 15,-1 4 1-15,-1 7-7 16,-4 5 0-16,-4 5-12 0,-8 6-11 15,-8 3 15-15,-3 3 6 16,-7 1 2-16,-7 5 5 16,-7 1 1-16,-5 4 9 15,-5 4 5-15,-9 7 7 16,-9 4-4-16,-7 8 20 0,-6 4-22 16,-7 6-7-16,-4 6 4 15,-8 3-3-15,-4 8-22 16,-4 7 31-16,-4 3-4 15,1 8-4-15,2 2 1 16,3 4 20-16,8-3-7 16,8 2-3-16,9 1-2 0,8 2-6 15,9 0-9-15,9 1-3 16,5-3 6-16,11-4-4 16,9-5 3-16,6-9-8 15,6-9 1-15,8-10 0 16,2-11 1-16,8-12 4 0,3-15-1 15,1-9-1-15,4-14 4 16,0-10-6-16,-6-9 3 16,-5-10-4-16,-8-2-3 15,-7-6-16-15,-12-3 1 16,-6-2 10-16,-10-1-11 0,-4-1 20 16,-11 3 4-16,-7 1-9 15,-8 5 1-15,-4 4 0 16,-3 6 5-16,-3 6-1 15,1 6 6-15,0 7 0 16,6 8-4-16,3 6 1 0,1 8-3 16,5 7-1-16,5 5 4 15,3 5-4-15,10 2-2 16,2 5 3-16,9 3-1 16,9 2 2-16,9 5 7 15,4 3 0-15,5 3-3 16,3 6 2-16,0 4 0 0,-5 8-1 15,-5 10 7-15,-8 5-7 16,-11 5-2-16,-10 4 0 16,-10 3 0-16,-17-3 1 15,-19-3 3-15,-17-7 1 16,-15-9 1-16,-16-10 14 0,-15-12 13 16,-12-11 0-16,-12-10-22 15,-11-14-13-15,-19-17-72 16,-11-17-253-16</inkml:trace>
  <inkml:trace contextRef="#ctx0" brushRef="#br0" timeOffset="103323.759">5259 16854 181 0,'13'0'39'0,"1"-6"-26"15,-1 3 25-15,5 2 3 16,1-1-13-16,2 2-9 0,1 0-4 16,2 3 7-16,3 4-6 15,4 2-6-15,6-1 3 16,1 2-5-16,6 2 5 16,6-1 2-16,4 0 3 0,8-2 2 15,9-2-5-15,7-3 3 16,9-4-3-16,10 0 7 15,10-7 2-15,7-1 15 16,4-1-6-16,5 2-6 16,5 1-4-16,4 2-3 0,0 0-14 15,6 2-1-15,-4 0-3 16,-2 2 1-16,-5 0-2 16,-2 0-1-16,-10 4 0 15,-3 2-6-15,-6 4-17 16,-10 2-14-16,-8 5-19 15,-14-1-36-15,-19-5-96 0,-14-2 188 16,-21-8 0-16,-20-2 0 16</inkml:trace>
  <inkml:trace contextRef="#ctx0" brushRef="#br0" timeOffset="124847.12">27759 17131 289 0,'-8'-9'9'0,"-1"-1"-7"16,-2 3 48-16,-2 0 20 0,0 0-37 15,-3 0-19-15,-3 1 6 16,2 0-16-16,-1 1-1 15,-1 0 0-15,1 3-3 16,0 0 7-16,2 1 4 16,-2 1 15-16,6 0 18 0,4 0-11 15,0 5-11-15,4 3-2 16,4 6 6-16,0 3-9 16,2 7-20-16,8 3-9 15,1 4-2-15,3-1 5 16,3-3 4-16,3-3 0 0,1-5 7 15,3-8-3-15,-1-5-6 16,2-5 3-16,-1-1 6 16,0-7 14-16,-5-3 3 15,-4-3-4-15,-3-4 1 16,-5 0-4-16,-6-1-2 0,-2-4-2 16,-8-1-1-16,-6-2 0 15,-4 2-8-15,-2-1-7 16,-1 5-19-16,2-1 34 15,0 4-5-15,2 3-1 16,4 3-4-16,-1 2 0 0,2 0-4 16,4 4-45-16,2 0-79 15,-1 3-76-15</inkml:trace>
  <inkml:trace contextRef="#ctx0" brushRef="#br0" timeOffset="125494.759">28814 17210 60 0,'0'0'357'15,"0"0"-316"-15,0 0 20 16,0 0 22-16,0 0-29 16,0 0-20-16,0 0-29 15,0 0-10-15,0 0 0 0,-17 46-10 16,11-25 2-16,0 1 10 16,4 3-2-16,2 0-1 15,0 1 4-15,11-5 0 16,8-2 0-16,6-8-4 15,6-4 1-15,5-7-6 0,3 0 11 16,-3-10 10-16,0-1-8 16,-5-5 3-16,-5 1 0 15,-3-2-1-15,-8-2 1 16,-3-1 4-16,-8 0 12 16,-4-1 1-16,-5 3-6 0,-10-1-9 15,-6 6-7-15,-6 3-11 16,-5 3-29-16,-3 2 21 15,-1 3 9-15,0 2 4 16,3 0 1-16,4 0 6 16,4 3-2-16,10 4 1 0,6-3-5 15,9-2-28-15,12-2-53 16,14-4-58-16,5-6-124 16</inkml:trace>
  <inkml:trace contextRef="#ctx0" brushRef="#br0" timeOffset="126007.475">30492 17158 599 0,'0'0'53'15,"0"0"-7"-15,-36 25 24 16,12-3-48-16,-3 9-22 16,-2 4-17-16,0 4-10 15,5 0 7-15,5-2-2 0,9-3 0 16,10-5 11-16,5-5 2 16,17-7 1-16,13-6-5 15,9-6 1-15,6-5 15 16,6-12 56-16,3-5 18 15,-3-6-20-15,-7-5-3 0,-9-3-8 16,-12-3-8-16,-14-4-10 16,-14-1-14-16,-27 1-5 15,-21 2-6-15,-18 5-21 16,-20 4-71-16,-21 8-77 16,-17 6-59-16,-18 5-129 15</inkml:trace>
  <inkml:trace contextRef="#ctx0" brushRef="#br0" timeOffset="130307.076">9847 17802 350 0,'0'0'281'15,"0"0"-255"-15,0 0 26 16,0 0 26-16,2-41-45 0,-2 23-22 15,1-5-9-15,3 0 6 16,-2-8 9-16,2-4 10 16,1-6 4-16,4-5-6 15,-2-6-3-15,1-3-6 16,1-1-13-16,-3 0-5 0,0 2-3 16,0 2-3-16,-4 3 1 15,-2 5 2-15,0 3-3 16,0 4-2-16,-4 5-14 15,-4 6-4-15,0 5-8 16,-5 5-135-16,-3 6 114 0,-1 6 6 16,-2 4-1-16,-2 7 31 15,-2 7 18-15,0 8 0 16,-1 3-5-16,2 5 8 16,-1 3 0-16,1 2 0 15,1 2-5-15,4 0 6 0,3-3 4 16,3-1 1-16,5-6-2 15,6-9 8-15,0-3 9 16,0-6 12-16,6-4-1 16,-2-4 11-16,1-1 2 15,2-4-5-15,-2-7 4 16,3-7 2-16,3-7 3 0,3-8 7 16,1-4 1-16,6-7-19 15,1 0-19-15,3-3-14 16,1 0-5-16,5-1-2 15,-1 4-5-15,1 4-68 0,-4 5 59 16,-2 6 4-16,-3 8 5 16,-7 6 4-16,-1 7-3 15,-3 7-2-15,-2 2-5 16,0 16 5-16,-2 13 6 16,-3 17 5-16,0 13-7 15,-1 14 3-15,1 11-33 0,1 1 34 16,2-7 0-16,1-13 0 15,3-16-123-15,1-20-142 16</inkml:trace>
  <inkml:trace contextRef="#ctx0" brushRef="#br0" timeOffset="134663.581">27788 17041 442 0,'0'0'21'16,"0"0"-25"-16,53 12 19 16,-36-5 17-16,-1 1-24 15,1 1-8-15,2 2 1 16,-2 1-2-16,2 0 6 15,2 2 21-15,3-2 7 0,2 1-5 16,4-1-1-16,4 1-7 16,8-2 4-16,9-2 17 15,8-1 1-15,8-2-2 16,10-3-14-16,7-3-8 16,11 0-2-16,2 0-9 0,7-3-2 15,4-1-4-15,8-2 2 16,5-1-2-16,8 1 1 15,3-1-1-15,7 0 1 16,5 0-2-16,-2 2 1 16,3 2 0-16,-9 3-4 0,-3 0-1 15,-4 0 2-15,-11 4 4 16,-8 2-6-16,-12 2 4 16,-8-1 0-16,-16-4 3 15,-16-6-15-15,-18-15-62 16,-13-11-69-16,-14-13-82 0</inkml:trace>
  <inkml:trace contextRef="#ctx0" brushRef="#br0" timeOffset="136568.413">27773 17899 242 0,'-1'-10'-10'16,"-1"-2"-22"-16,1 0-46 0</inkml:trace>
  <inkml:trace contextRef="#ctx0" brushRef="#br0" timeOffset="137095.113">27803 17808 441 0,'0'0'75'16,"0"0"-31"-16,0 0 35 15,0 0-14-15,0 0-16 16,0 0-10-16,0 0-19 15,0 0-12-15,-16 3-8 0,6 1-7 16,-1 2-12-16,-3 3-14 16,0 3 12-16,-2 2 2 15,2 3 11-15,0 3 0 16,5 0 5-16,3 0 3 16,4 3 0-16,2 1-1 0,5 0-2 15,7 3-3-15,5 0 1 16,7-1 2-16,0-5 2 15,6-3 2-15,2-7 4 16,1-7 3-16,-1-4-9 16,1-7 10-16,-3-8-9 0,-5-6 6 15,-1-4-1-15,-6-2 16 16,-5-6 1-16,-6-3-6 16,-7 1-2-16,-2-2 2 15,-12 2 2-15,-9 4-7 16,-4 3-4-16,-3 8-18 15,1 6-21-15,2 7-22 0,5 5 6 16,6 2-6-16,8 0 11 16,7 2-36-16,5-2-57 15,10 0-84-15</inkml:trace>
  <inkml:trace contextRef="#ctx0" brushRef="#br0" timeOffset="137670.852">29184 17931 640 0,'0'0'106'16,"0"0"-101"-16,0 0 21 15,0 0 4-15,-15 56-32 16,9-30-6-16,-1 2-6 16,1 3 10-16,-1 2 3 15,4-3 2-15,1-3 0 0,2-2-1 16,0-3 0-16,7-4-3 16,6-5-4-16,6-9-5 15,3-4-20-15,3-10-22 16,3-10-23-16,3-7-52 15,0-5-92-15</inkml:trace>
  <inkml:trace contextRef="#ctx0" brushRef="#br0" timeOffset="137941.701">30284 18031 463 0,'0'0'13'16,"-7"46"38"-16,-7-11 38 16,-1 12-21-16,-8 11 10 15,0 8-9-15,0 7-17 16,-2 4-15-16,3-10-23 0,4-19-10 15,4-20-39-15,4-27-110 16,4-23-167-16</inkml:trace>
  <inkml:trace contextRef="#ctx0" brushRef="#br0" timeOffset="147041.627">17929 15569 292 0,'2'-6'42'0,"-2"-3"-23"15,0-1 28-15,-2 3-1 16,-1-1-12-16,1-1-8 15,0 2-12-15,0 3-2 0,2-1 4 16,-2 1 5-16,2 4 0 16,0-1-2-16,0 1-7 15,0 0-2-15,0 0 3 16,0 0 6-16,0 0 6 16,0 0-2-16,0 1-9 15,4 9-9-15,1 2 20 0,3 7-4 16,1 7-7-16,1 5-9 15,0 9 0-15,2 8 0 16,-5 6 2-16,-1 8 9 16,-2 5 3-16,-4 9 1 15,0 3-2-15,-2 5-6 0,-6 1 3 16,3 2-1-16,-4 2-6 16,4 1 1-16,1-1 1 15,-2 8 9-15,1 5-3 16,-3-1-4-16,-2-3 1 0,-1-3 1 15,-3-5-14-15,1-9 0 16,-3-12 0-16,5-9 14 16,0-9 4-16,1-7 3 15,6-10 1-15,0-7-4 16,4-4-7-16,0-6-6 0,0 0-6 16,0-9-5-16,4-8-39 15,-1-21-54-15,4-19-43 16,-2-18-76-16,-3-21-90 15</inkml:trace>
  <inkml:trace contextRef="#ctx0" brushRef="#br0" timeOffset="151291.826">13444 15497 472 0,'0'0'22'0,"0"0"4"16,0 0 14-16,0 0-22 15,0 0-22-15,0 0-7 16,0 0-6-16,0 0-2 16,-28 43 6-16,21-23 14 15,5 3-1-15,2 6 2 0,0 6 9 16,2 8 7-16,3 11 9 16,0 9 5-16,-1 10 14 15,-4 12-9-15,0 8-18 16,-7 7-5-16,-7 8-5 15,-3 7 5-15,-8 5 10 16,-1 4 3-16,1 1 2 0,7-6-6 16,7-8 9-16,11-11-32 15,2-15 0-15,16-14 0 16,5-16 41-16,1-9-21 16,5-8-17-16,-4-12-4 15,-3-14-12-15,-11-12-49 0,-9-18-58 16,-6-19-58-16,-17-16-179 15</inkml:trace>
  <inkml:trace contextRef="#ctx0" brushRef="#br0" timeOffset="153261.714">15720 15594 573 0,'0'0'81'0,"0"0"-86"15,0 0-3-15,-6 40 9 16,5-13 29-16,0 10 3 16,0 8-1-16,-1 10-14 15,-4 11-9-15,-1 8-6 0,0 7 1 16,-4 2-5-16,1-3-6 16,3-6-6-16,-3-6-6 15,3-11 6-15,4-12 11 16,2-3 2-16,1-7 0 15,9-4 9-15,7-2 0 0,11-4-1 16,7-1-1-16,10-4 1 16,9 0 0-16,8-4-7 15,4-4-2-15,6-1 0 16,7-2 0-16,7-3-1 16,4-2-3-16,9-2 4 0,2-1 1 15,5-1-2-15,0 2 2 16,-3 2-1-16,-3 3 1 15,-5 4 1-15,-8 6-2 16,-12 6 6-16,-6 4 5 16,-15 2 10-16,-8 3 6 0,-9 1 0 15,-7-1 4-15,-4-2-1 16,-4-3-12-16,-4-4-17 16,-4-6 0-16,-2-4 0 15,-6-6 4-15,-1-4-2 16,0-3-3-16,0-2-2 0,-1-12-1 15,6-7 2-15,2-9 6 16,2-10 6-16,3-10-2 16,0-6-35-16,6-8 15 15,5-4 5-15,0-6 5 16,4-2-1-16,1-2-9 0,0-1 0 16,0 1 4-16,-5 4 5 15,-6 4 6-15,-6 5-2 16,-4 4 3-16,-2 5 0 15,-5 6 2-15,-4 5 3 16,0 4 1-16,0 6 0 0,-6 5 7 16,-3 3-9-16,4 6-6 15,-4 2-6-15,0 4-1 16,0 3-1-16,-2 2 3 16,-2 4 1-16,-3 1 3 15,-8 3-1-15,-4 2-1 0,-9 0 0 16,-8 5 0-16,-9 2 3 15,-8-1-5-15,-10-2 1 16,-10-1 3-16,-8-2 4 16,-16-1-1-16,-15 0 5 15,-19 1 7-15,-16 5-3 0,-21 3-9 16,-14 6-10-16,-6 4-48 16,-3-5-127-16,4-10-116 15</inkml:trace>
  <inkml:trace contextRef="#ctx0" brushRef="#br0" timeOffset="171318.511">24445 5354 420 0,'12'4'56'0,"2"-4"-54"0,0 2 10 16,6 3 30-16,4 5-19 16,3 3-12-16,0 1 6 15,1 2-18-15,-2-1 3 16,0 1-1-16,-6-4 5 16,-3-1 16-16,0-4-11 0,-4 3-8 15,0-3-1-15,-5-1-1 16,0-2-17-16,-2-1-23 15,-1-2-3-15,-3 1 7 16,0-1 20-16,-1-1 13 16,-1 0 4-16,0 0 2 0,0 0 3 15,0 0 4-15,0 0-1 16,0 0-4-16,0 0-3 16,0 0-4-16,0 0-3 15,0 0 0-15,0 0 1 16,0 0 13-16,0-3 12 0,0-1-27 15,0-9-35-15,0-5-62 16,0-8-256-16</inkml:trace>
  <inkml:trace contextRef="#ctx0" brushRef="#br0" timeOffset="171937.165">24444 5246 487 0,'0'0'102'16,"0"0"-91"-16,0 0-13 15,0 0 24-15,42 3 9 0,-24 0-4 16,5 2-6-16,4 4-6 16,4 2-3-16,8 4-4 15,3 4-7-15,4 7-1 16,8 5-1-16,3 5 8 0,5 9-5 16,6 8 0-16,3 8 0 15,3 7 0-15,6 7 1 16,3 9 12-16,5 5 5 15,4 8 2-15,4 8-5 16,4 9 1-16,2 9 3 0,6 18-4 16,3 11 0-16,4 17-7 15,1 14-3-15,0 13-2 16,-4 16-5-16,-7 9 3 16,-7 14-1-16,-6 12-3 15,-7 10 3-15,-9 11-2 0,-4 9 0 16,-7 14 3-16,-2 9-2 15,-4 7-2-15,-4 8 3 16,-7 9-1-16,-10 7 0 16,-17 3 1-16,-20 2-2 15,-22 3 0-15,-37 1 3 16,-31-5-2-16,-30-12 9 0,-30-16 4 16,-25-16-5-16,-20-22-4 15,-19-23 6-15,-9-20 10 16,-9-14-9-16,-7-17-12 15,-4-20-55-15,-2-27-135 16,-2-36-314-16</inkml:trace>
  <inkml:trace contextRef="#ctx0" brushRef="#br1" timeOffset="-180160.367">5997 6564 522 0,'0'0'-37'0,"0"0"62"0,0 0-40 16,2 0 19-16,0 7-9 16,-2 6 3-16,0 1 1 15,-2 6 0-15,-8 7-4 16,-7 4 17-16,-10 11 18 15,-7 10 3-15,-11 6-1 16,-6 10-14-16,-7 8-3 0,-4 6 2 16,1 3 1-16,1-1 3 15,-1 0-16-15,3-3 2 16,4-6-10-16,4-10 5 16,6-6-3-16,4-11 2 15,7-11 6-15,8-10-7 0,8-12 1 16,5-7 1-16,3-6 1 15,5-2 6-15,-2-7-1 16,2-10-11-16,0-7-10 16,0-10 7-16,2-6-40 0,0-9 32 15,1-3 13-15,-1 1-9 16,-2 3 6-16,0 4 0 16,-1 7 11-16,0 7-6 15,-1 10 1-15,1 5 0 16,1 8 8-16,-3 7-15 0,-4 8 4 15,0 12-6-15,-2 7 6 16,-6 14 3-16,3 10 4 16,1 9 5-16,-1 5 14 15,5 4 2-15,0 4-6 16,2-3-12-16,4-3 2 0,1-8 14 16,2-5 1-16,2-7-11 15,9-10-7-15,7-6 15 16,11-11-18-16,13-7 1 15,11-9 2-15,16-4-8 16,11-10-11-16,5-9-45 16,0-7-69-16,-12-2-122 0</inkml:trace>
  <inkml:trace contextRef="#ctx0" brushRef="#br1" timeOffset="-141345.366">6836 12055 284 0,'0'0'61'0,"0"0"-17"16,0 0 7-16,0 0-2 15,0 0-14-15,0 0-8 16,0 0 29-16,59 1 8 15,-17-11-18-15,7-3-25 0,3-1-10 16,1 3-4-16,-1 1-5 16,-3 4-1-16,-9 5-1 15,-6 2-2-15,-7 11-2 16,-8 7-2-16,-9 10-3 16,-8 6-7-16,-4 6 4 0,-12 4-3 15,-4 0 0-15,-4-2 10 16,-1-6 3-16,6-8 2 15,3-9 1-15,5-6-1 16,9-7 1-16,2-6-7 16,12-1-5-16,10-5 15 15,7-4 2-15,3 0 0 0,7-1 0 16,1 1-6-16,2 4-3 16,-3 5 3-16,-3 0 0 15,-5 11 0-15,-4 9 0 16,-10 10-5-16,-13 5 5 15,-6 9-1-15,-16 5 4 0,-11 2 0 16,-9 1 2-16,-10 2 0 16,-6-1 21-16,-2-3 4 15,-1-2-15-15,2-5-12 16,3-4-4-16,8-8-22 0,4-11-62 16,9-11-62-16,11-9-79 15</inkml:trace>
  <inkml:trace contextRef="#ctx0" brushRef="#br1" timeOffset="-140761.694">8070 12379 700 0,'0'0'1'0,"0"0"2"15,-38 29-4-15,32-7 0 16,-4 5-2-16,4 3-4 0,2 2-8 16,4 2-3-16,0-4-1 15,8-4 17-15,4-5-1 16,3-7 0-16,3-5-1 15,-2-8 2-15,4-4 4 16,-5-11 14-16,1-4 27 0,-1-7 2 16,-1-5-13-16,1-6-18 15,1-6-12-15,2-4-9 16,2-1-38-16,-1 0-39 16,2 4-50-16,-3 8 53 15,1 9-16-15,-6 12 47 0,-5 8 45 16,-1 6 8-16,-4 17 24 15,-1 9 47-15,0 12-5 16,-2 11-16-16,-7 10-18 16,-2 8-4-16,-4 10-3 15,-7 5 4-15,-5 6 17 0,-4 6 2 16,-4 2-30-16,-5 2 11 16,-2-5-18-16,-8-7 2 15,-2-8-3-15,-8-11-1 16,-1-9-5-16,-3-11 3 15,-1-10 14-15,-1-8-5 0,5-14-14 16,3-12-12-16,5-4-47 16,8-18-74-16,10-8-94 15,8-11-130-15</inkml:trace>
  <inkml:trace contextRef="#ctx0" brushRef="#br1" timeOffset="-140277.866">8781 12448 522 0,'0'0'122'16,"0"0"-59"-16,-42-18 15 0,21 18-52 15,-1 2-21-15,2 9 2 16,-3 7-6-16,3 6-1 16,3 6-3-16,0 0 2 15,7 1-2-15,3-3 2 16,7-4-6-16,0-6 3 0,9-9 0 16,4-5-6-16,5-4 6 15,5-8 8-15,2-10 2 16,6-4 1-16,-3-3-5 15,3-4 0-15,-1-2-4 16,-2 3-7-16,-3 4-13 16,-4 5-15-16,-8 4 10 0,-4 7 9 15,-4 8 3-15,-5 6 2 16,0 14 11-16,-10 7 22 16,1 9 19-16,-4 6-4 15,-1 4-7-15,6-1-4 16,1-1-13-16,5-5-11 0,2-7-6 15,11-8-41-15,9-12-47 16,4-12-24-16,3-21-51 16,5-14-183-16</inkml:trace>
  <inkml:trace contextRef="#ctx0" brushRef="#br1" timeOffset="-140064.733">9443 12124 590 0,'0'0'116'0,"0"0"-11"16,0 0-54-16,0 0-41 0,0 0-3 16,6 52 5-16,-14-10-7 15,-6 9-3-15,3 2-1 16,-3-2 1-16,5-3-2 16,-1-8-9-16,4-9-46 15,2-7-40-15,-3-8-28 0,1-9 11 16,-5-7-52-16,-3-3-179 15</inkml:trace>
  <inkml:trace contextRef="#ctx0" brushRef="#br1" timeOffset="-139892.828">9183 12452 398 0,'0'0'220'15,"0"0"-225"-15,48 37 72 16,-15-23-12-16,7 2-26 15,7-2-16-15,6-2-9 0,5-4-1 16,0-2-13-16,-2-5-47 16,-4-1-112-16,-10-9-118 15</inkml:trace>
  <inkml:trace contextRef="#ctx0" brushRef="#br1" timeOffset="-139516.006">9927 12383 271 0,'0'0'128'16,"0"0"-61"-16,0 0 5 0,54-20-28 15,-34 11-13-15,2 1-16 16,7-5-10-16,-2-2 2 16,4-4-7-16,-3-1 1 15,-2-4 0-15,-3 1-1 16,-4-1-3-16,-7 0-6 0,-5 0-19 15,-7 1-16-15,-4 3-10 16,-13 6-4-16,-7 4 5 16,-7 9 32-16,-7 3 21 15,-2 14 13-15,-3 10 56 16,-2 11 22-16,-1 8-17 0,0 10-13 16,4 9-5-16,7 0-3 15,6 4-11-15,11-5-18 16,15-8-13-16,8-8-4 15,20-10-5-15,14-13-3 16,13-11-7-16,10-13-32 16,10-11-67-16,4-18-74 0,2-12-100 15</inkml:trace>
  <inkml:trace contextRef="#ctx0" brushRef="#br1" timeOffset="-139189.187">10779 12022 508 0,'0'0'118'0,"-56"3"-13"16,20 11-41-16,1 6-46 15,-1 7-5-15,1 3-11 0,5 1-3 16,5 0 0-16,8-1-1 16,10-3-9-16,7-1-2 15,4-2 4-15,13-4 3 16,6 1 5-16,6 0-1 15,3 3 2-15,4-2 1 0,-5 0 0 16,-1 3 4-16,-5 0-3 16,-6 2 4-16,-11 3 8 15,-8 3 12-15,-8 2-5 16,-15 5-5-16,-14 2-9 16,-8 4-4-16,-13-2-2 15,-7 0-1-15,-7-3-7 0,-4-7-30 16,-2-7-88-16,0-12-139 15</inkml:trace>
  <inkml:trace contextRef="#ctx0" brushRef="#br1" timeOffset="-138741.419">9463 12236 542 0,'0'0'79'16,"0"0"11"-16,0 0-27 15,0 0-16-15,0 0-21 0,0 0-22 16,0 0-10-16,0 0 6 16,0 0 2-16,-18 50 1 15,6-14 2-15,-1 5 6 16,-7 3 18-16,0 4 1 0,-5 2-13 15,1 0-5-15,1 2 0 16,6 1 6-16,5 2 0 16,4 1-13-16,8 0-4 15,8 4-2-15,6-5-17 16,-3-8-117-16,-3-20-188 0</inkml:trace>
  <inkml:trace contextRef="#ctx0" brushRef="#br1" timeOffset="-81255.837">7151 13790 144 0,'0'0'82'15,"0"0"-83"-15,0 0-1 16,0 0 2-16,0 0-4 16,0 0-3-16,0 0 4 0,0 0 3 15,-37-17 2-15,32 16 15 16,1-1 32-16,2 1 38 16,-1 0-2-16,3 1-16 15,0 0-12-15,0 0-5 16,3 0-23-16,1 2-14 0,5 4 13 15,4 1-5-15,3 3-14 16,4-1-6-16,2-1-3 16,1-2 0-16,2-3 0 15,1-3-2-15,-4 0-5 16,-1-4 0-16,-1-4-5 0,-5 1 1 16,-5 0 1-16,-2 0 2 15,-6-3 2-15,-2 3 0 16,-6-3-2-16,-10 2-6 15,-6 0-14-15,-7 0-2 16,-8 4 1-16,-5 4 6 0,-2 0 15 16,-3 8 2-16,5 6 2 15,1 6 30-15,3 11 17 16,7 6 4-16,2 9-13 16,9 5 0-16,4 2 4 15,9 2 1-15,7-5-7 16,18-5-7-16,11-6-8 0,16-10-11 15,11-10 0-15,11-11-10 16,6-8-9-16,6-17-28 16,1-11-54-16,-1-8-18 15,-6-8-52-15,-8-3-113 0</inkml:trace>
  <inkml:trace contextRef="#ctx0" brushRef="#br1" timeOffset="-80559.222">7991 13830 435 0,'0'0'63'15,"0"0"-25"-15,0 0-1 0,-41 0-26 16,28 3-8-16,-2 1-2 16,-2-1-1-16,-1 1 0 15,-1 0 2-15,0 2 0 16,-1 1 22-16,2 3 13 16,-2 3 5-16,1 0-5 0,4 4-18 15,2 0-2-15,6 1 3 16,1 1-9-16,6-2-12 15,0-1-2-15,6-1-2 16,1-2 0-16,6-3-2 0,-2-3-3 16,3-3-5-16,-1-1 0 15,3-3 4-15,0-1-2 16,2-7 12-16,-1-3 4 16,1-6-10-16,-3 0-7 15,-1 0 5-15,-3 0-3 0,-2 3 6 16,-4 5-5-16,-2 3 16 15,-3 4-1-15,0 2 13 16,0 0-2-16,0 0-8 16,0 3-5-16,-1 6-4 15,1 3 6-15,0 2 13 16,0 4-6-16,0 1-3 0,7 1-8 16,-1-2-4-16,5-2-9 15,3-3-37-15,3-5-36 16,4-8-31-16,0-3-16 15,3-11-115-15</inkml:trace>
  <inkml:trace contextRef="#ctx0" brushRef="#br1" timeOffset="-80239.394">8489 13719 522 0,'0'0'38'15,"0"0"-41"-15,0 0 0 0,-39 27-7 16,21-10 1-16,-2 6 1 16,-2 5 1-16,4 4 6 15,0 2 10-15,1 1 17 16,3 1 5-16,7-2 3 15,3-4 3-15,4-2-21 16,2-7-8-16,7-1-11 0,9-4-5 16,5-7 0-16,10-8-7 15,7-7-18-15,4-15-21 16,3-16-90-16,0-10-271 16</inkml:trace>
  <inkml:trace contextRef="#ctx0" brushRef="#br1" timeOffset="-79670.695">8975 13493 476 0,'0'0'114'16,"0"0"-119"-16,0 0-4 15,0 0 8-15,3 46 39 16,-8-23-13-16,-4 5-9 16,0 6 3-16,-3 4 9 0,2 2 2 15,-3 4-6-15,-1-3-13 16,1-1-3-16,1-3-7 16,1-4 5-16,0-6 4 15,4-6 6-15,2-7-6 16,3-4-3-16,2-7-5 0,0 0-5 15,0-3-6-15,10 0-6 16,1-2 7-16,4-5 8 16,3 0 5-16,5-1-2 15,-1-2 3-15,0 4-4 16,-1 3 0-16,-2 3-3 0,-1 6 1 16,-4 8 0-16,0 6 0 15,-2 7 6-15,-4 6-3 16,-2 2-3-16,-1 6 4 15,-1-2-2-15,-4-9-53 16,0-18-175-16</inkml:trace>
  <inkml:trace contextRef="#ctx0" brushRef="#br1" timeOffset="-74834.892">6601 12313 302 0,'0'-3'43'0,"0"-4"-25"15,0-1 29-15,1-1-11 16,4 2-20-16,-3-1-7 15,0 1 3-15,0 1 8 16,0 2 2-16,-2 1 25 0,0 1 0 16,0 2-7-16,0 0-12 15,0 0-10-15,-4 0-7 16,2 0-9-16,-4 2 6 16,2 2-5-16,0 6 1 15,-3 0-1-15,1 1-1 0,-6 3 0 16,-1 2-4-16,-1 1-1 15,-1 0 3-15,-1 2-4 16,-1-1 7-16,0-1-4 16,2 0-1-16,3-1 4 15,2-2 2-15,5 0 0 0,5-4-11 16,0-1 3-16,7-4 7 16,5 2 12-16,1-2 13 15,5-1 3-15,-3 0-13 16,3 1-6-16,-3 0-3 15,2 1-4-15,0-2-6 0,1 3 2 16,0-3-2-16,4 2 2 16,3-2-2-16,-3-1 0 15,0 1 2-15,-4-1-2 16,-7 2-17-16,-1 0-26 16,-10 1-23-16,-7 1-22 0,-7 2-51 15,-4-2-65-15</inkml:trace>
  <inkml:trace contextRef="#ctx0" brushRef="#br1" timeOffset="-74437.076">6470 12876 493 0,'0'0'102'0,"0"0"-90"15,0 0 30-15,0 0-3 16,0 0-2-16,0 0-16 0,42-22-15 16,-34 19 3-16,2 2 0 15,-1-2 4-15,3 2-1 16,0-1-10-16,3 2 0 16,2-1-2-16,-1 1-6 15,1 0-9-15,2 0-21 16,-9 1-49-16,-9-1-92 0,-2 0-202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B422E-0D9D-4F1D-BB12-5C819C89D1DB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3E60-FD95-4497-88D9-64D62C2E6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32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0696-CB82-45DA-8285-B9F4A48D2DA5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4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B8AE-E0FC-4C87-BDC1-F91B3A9EF2B8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6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8279-7078-4DDF-8D33-A72E81D012BE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7983" y="1122363"/>
            <a:ext cx="3196519" cy="2676752"/>
          </a:xfrm>
          <a:solidFill>
            <a:srgbClr val="FFFFFF">
              <a:alpha val="29804"/>
            </a:srgbClr>
          </a:solidFill>
        </p:spPr>
        <p:txBody>
          <a:bodyPr anchor="ctr">
            <a:normAutofit/>
          </a:bodyPr>
          <a:lstStyle>
            <a:lvl1pPr algn="r">
              <a:defRPr sz="3999" b="1" i="0">
                <a:solidFill>
                  <a:srgbClr val="3A1E5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Class :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5020058"/>
            <a:ext cx="4149848" cy="1600199"/>
          </a:xfrm>
          <a:solidFill>
            <a:srgbClr val="FFFFFF">
              <a:alpha val="50196"/>
            </a:srgbClr>
          </a:solidFill>
        </p:spPr>
        <p:txBody>
          <a:bodyPr anchor="ctr">
            <a:noAutofit/>
          </a:bodyPr>
          <a:lstStyle>
            <a:lvl1pPr marL="0" marR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 i="0">
                <a:solidFill>
                  <a:srgbClr val="3A1E5D"/>
                </a:solidFill>
                <a:latin typeface="+mj-lt"/>
                <a:cs typeface="Calibri" panose="020F0502020204030204" pitchFamily="34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 dirty="0"/>
              <a:t>University of Virginia</a:t>
            </a:r>
          </a:p>
          <a:p>
            <a:r>
              <a:rPr lang="en-US" dirty="0"/>
              <a:t>cs3102: Theory of Computation</a:t>
            </a:r>
          </a:p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uvatoc.github.io</a:t>
            </a:r>
            <a:endParaRPr lang="en-US" dirty="0"/>
          </a:p>
          <a:p>
            <a:r>
              <a:rPr lang="en-US" dirty="0"/>
              <a:t>David Evans, Nathan Brunelle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E9D717-9F64-5446-BC5C-38A15CEF6A4F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0" y="-1"/>
          <a:ext cx="12188825" cy="511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9151">
                  <a:extLst>
                    <a:ext uri="{9D8B030D-6E8A-4147-A177-3AD203B41FA5}">
                      <a16:colId xmlns:a16="http://schemas.microsoft.com/office/drawing/2014/main" val="3880397876"/>
                    </a:ext>
                  </a:extLst>
                </a:gridCol>
                <a:gridCol w="5419674">
                  <a:extLst>
                    <a:ext uri="{9D8B030D-6E8A-4147-A177-3AD203B41FA5}">
                      <a16:colId xmlns:a16="http://schemas.microsoft.com/office/drawing/2014/main" val="310298861"/>
                    </a:ext>
                  </a:extLst>
                </a:gridCol>
              </a:tblGrid>
              <a:tr h="511629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cs3102: Theory of Computation</a:t>
                      </a:r>
                      <a:endParaRPr lang="en-US" sz="2400" dirty="0">
                        <a:latin typeface="+mj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91416" marR="9141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524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i="0" dirty="0">
                          <a:latin typeface="+mj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University of Virginia, Fall 2019</a:t>
                      </a:r>
                    </a:p>
                  </a:txBody>
                  <a:tcPr marL="91416" marR="9141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36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307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45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3599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13" indent="0">
              <a:buFontTx/>
              <a:buNone/>
              <a:defRPr sz="3199" b="1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7" indent="-228531">
              <a:buFont typeface="System Font Regular"/>
              <a:buChar char="−"/>
              <a:defRPr sz="2799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Work Sans" pitchFamily="2" charset="77"/>
              </a:defRPr>
            </a:lvl4pPr>
            <a:lvl5pPr>
              <a:defRPr>
                <a:solidFill>
                  <a:schemeClr val="tx1"/>
                </a:solidFill>
                <a:latin typeface="Work Sa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53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2" y="2324555"/>
            <a:ext cx="10512862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CB57-1D6D-4A4A-8E31-DA360E21798F}" type="datetime3">
              <a:rPr lang="en-US" smtClean="0"/>
              <a:t>23 September 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ABE8-3171-934E-9697-16B2F7B849C4}" type="datetime3">
              <a:rPr lang="en-US" smtClean="0"/>
              <a:t>23 September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26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8B02-787B-214B-8E64-0DDA6D5F1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861072"/>
            <a:ext cx="10512862" cy="132556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SLACK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BA62E-FEEB-8746-85DA-6BDD8A1BACB4}"/>
              </a:ext>
            </a:extLst>
          </p:cNvPr>
          <p:cNvSpPr txBox="1"/>
          <p:nvPr userDrawn="1"/>
        </p:nvSpPr>
        <p:spPr>
          <a:xfrm>
            <a:off x="2112386" y="2727702"/>
            <a:ext cx="7964054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sz="2399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069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F6D4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DBD47-4CB4-C647-9C1B-2B5E6395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2256767"/>
            <a:ext cx="10512862" cy="1325563"/>
          </a:xfrm>
        </p:spPr>
        <p:txBody>
          <a:bodyPr/>
          <a:lstStyle>
            <a:lvl1pPr>
              <a:defRPr>
                <a:solidFill>
                  <a:srgbClr val="C836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FF44F7-F643-1742-A2CC-E0AD1921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8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441" y="1600202"/>
            <a:ext cx="10969943" cy="45259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1526-E749-497C-8720-45830605E507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D827-BC09-46D8-ADAC-5C90562FD66F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B03B-5A0D-4B7C-A89B-23311CF747A1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4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FC99-755E-4F4F-ABDC-D90E6D853C0D}" type="datetime1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9FFA-E736-4148-9B00-A8DD420F259A}" type="datetime1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B5A2-0DCE-412D-89E4-ACAACB9C8B51}" type="datetime1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1B44-E15F-437E-B33F-E29ABC18F956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8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5242-88DB-42E7-A6FF-51BB9C7C0FA1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48989-D81F-4CBA-9FB2-E85C44B75AD2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4490919B-05AA-9249-88B9-69DAB5270D88}" type="datetime3">
              <a:rPr lang="en-US" smtClean="0"/>
              <a:pPr/>
              <a:t>23 September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C859B05-39F8-4941-A3FC-020097ED13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3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ctr" defTabSz="914126" rtl="0" eaLnBrk="1" latinLnBrk="0" hangingPunct="1">
        <a:lnSpc>
          <a:spcPct val="90000"/>
        </a:lnSpc>
        <a:spcBef>
          <a:spcPct val="0"/>
        </a:spcBef>
        <a:buNone/>
        <a:defRPr sz="4399" b="1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Tx/>
        <a:buNone/>
        <a:defRPr sz="2799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91413" indent="0" algn="l" defTabSz="914126" rtl="0" eaLnBrk="1" latinLnBrk="0" hangingPunct="1">
        <a:lnSpc>
          <a:spcPct val="90000"/>
        </a:lnSpc>
        <a:spcBef>
          <a:spcPts val="500"/>
        </a:spcBef>
        <a:buFontTx/>
        <a:buNone/>
        <a:defRPr sz="2399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502769" indent="-228531" algn="l" defTabSz="914126" rtl="0" eaLnBrk="1" latinLnBrk="0" hangingPunct="1">
        <a:lnSpc>
          <a:spcPct val="90000"/>
        </a:lnSpc>
        <a:spcBef>
          <a:spcPts val="500"/>
        </a:spcBef>
        <a:buFont typeface="System Font Regular"/>
        <a:buChar char="−"/>
        <a:defRPr sz="1999" b="0" i="0" kern="1200">
          <a:solidFill>
            <a:srgbClr val="073B1F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b="0" i="0" kern="1200">
          <a:solidFill>
            <a:srgbClr val="073B1F"/>
          </a:solidFill>
          <a:latin typeface="Work Sans" pitchFamily="2" charset="77"/>
          <a:ea typeface="Work Sans" pitchFamily="2" charset="77"/>
          <a:cs typeface="Work Sans" pitchFamily="2" charset="77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customXml" Target="../ink/ink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4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449838-0257-0742-B35B-DE59ECABD083}"/>
              </a:ext>
            </a:extLst>
          </p:cNvPr>
          <p:cNvSpPr txBox="1">
            <a:spLocks/>
          </p:cNvSpPr>
          <p:nvPr/>
        </p:nvSpPr>
        <p:spPr>
          <a:xfrm>
            <a:off x="837982" y="1122964"/>
            <a:ext cx="3196519" cy="2676055"/>
          </a:xfrm>
          <a:prstGeom prst="rect">
            <a:avLst/>
          </a:prstGeom>
          <a:noFill/>
        </p:spPr>
        <p:txBody>
          <a:bodyPr vert="horz" lIns="91416" tIns="45708" rIns="91416" bIns="45708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E25248"/>
                </a:solidFill>
                <a:latin typeface="Calibri"/>
                <a:cs typeface="Calibri"/>
              </a:rPr>
              <a:t>Class 8:</a:t>
            </a:r>
          </a:p>
          <a:p>
            <a:r>
              <a:rPr lang="en-US" dirty="0">
                <a:solidFill>
                  <a:srgbClr val="E25248"/>
                </a:solidFill>
                <a:latin typeface="Calibri"/>
                <a:cs typeface="Calibri"/>
              </a:rPr>
              <a:t>Complexity</a:t>
            </a:r>
            <a:endParaRPr lang="en-US" dirty="0">
              <a:solidFill>
                <a:srgbClr val="E25248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43B23F2-E9A7-C545-9839-31C0439D72CE}"/>
              </a:ext>
            </a:extLst>
          </p:cNvPr>
          <p:cNvSpPr txBox="1">
            <a:spLocks/>
          </p:cNvSpPr>
          <p:nvPr/>
        </p:nvSpPr>
        <p:spPr>
          <a:xfrm>
            <a:off x="0" y="5019643"/>
            <a:ext cx="4149848" cy="1599782"/>
          </a:xfrm>
          <a:prstGeom prst="rect">
            <a:avLst/>
          </a:prstGeom>
          <a:noFill/>
        </p:spPr>
        <p:txBody>
          <a:bodyPr vert="horz" lIns="91416" tIns="45708" rIns="91416" bIns="45708" rtlCol="0"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kern="1200">
                <a:solidFill>
                  <a:srgbClr val="073B1F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rgbClr val="073B1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rgbClr val="073B1F"/>
                </a:solidFill>
                <a:latin typeface="Work Sans" pitchFamily="2" charset="77"/>
                <a:ea typeface="Work Sans" pitchFamily="2" charset="77"/>
                <a:cs typeface="Work Sans" pitchFamily="2" charset="77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rgbClr val="073B1F"/>
                </a:solidFill>
                <a:latin typeface="Work Sans" pitchFamily="2" charset="77"/>
                <a:ea typeface="Work Sans" pitchFamily="2" charset="77"/>
                <a:cs typeface="Work Sans" pitchFamily="2" charset="77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83660"/>
                </a:solidFill>
              </a:rPr>
              <a:t>University of Virginia</a:t>
            </a:r>
          </a:p>
          <a:p>
            <a:r>
              <a:rPr lang="en-US" dirty="0">
                <a:solidFill>
                  <a:srgbClr val="C83660"/>
                </a:solidFill>
              </a:rPr>
              <a:t>cs3102: Theory of Computation</a:t>
            </a:r>
          </a:p>
          <a:p>
            <a:r>
              <a:rPr lang="en-US" dirty="0">
                <a:solidFill>
                  <a:srgbClr val="C83660"/>
                </a:solidFill>
              </a:rPr>
              <a:t>https://</a:t>
            </a:r>
            <a:r>
              <a:rPr lang="en-US" dirty="0" err="1">
                <a:solidFill>
                  <a:srgbClr val="C83660"/>
                </a:solidFill>
              </a:rPr>
              <a:t>uvatoc.github.io</a:t>
            </a:r>
            <a:endParaRPr lang="en-US" dirty="0">
              <a:solidFill>
                <a:srgbClr val="C83660"/>
              </a:solidFill>
            </a:endParaRPr>
          </a:p>
          <a:p>
            <a:r>
              <a:rPr lang="en-US" dirty="0">
                <a:solidFill>
                  <a:srgbClr val="C83660"/>
                </a:solidFill>
              </a:rPr>
              <a:t>David Evans, Nathan Brunelle</a:t>
            </a:r>
          </a:p>
        </p:txBody>
      </p:sp>
      <p:pic>
        <p:nvPicPr>
          <p:cNvPr id="2" name="Picture 2" descr="A close up of a dinosaur&#10;&#10;Description generated with very high confidence">
            <a:extLst>
              <a:ext uri="{FF2B5EF4-FFF2-40B4-BE49-F238E27FC236}">
                <a16:creationId xmlns:a16="http://schemas.microsoft.com/office/drawing/2014/main" id="{E3604127-2226-4D33-A0F3-E813160E9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57" y="328079"/>
            <a:ext cx="7859491" cy="59050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D693915-E9A6-41A6-BFBD-1937621C3A6F}"/>
                  </a:ext>
                </a:extLst>
              </p14:cNvPr>
              <p14:cNvContentPartPr/>
              <p14:nvPr/>
            </p14:nvContentPartPr>
            <p14:xfrm>
              <a:off x="783720" y="898200"/>
              <a:ext cx="2721960" cy="869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D693915-E9A6-41A6-BFBD-1937621C3A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360" y="888840"/>
                <a:ext cx="274068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F54F391-A763-40E7-B67B-8370682CE6A8}"/>
                  </a:ext>
                </a:extLst>
              </p14:cNvPr>
              <p14:cNvContentPartPr/>
              <p14:nvPr/>
            </p14:nvContentPartPr>
            <p14:xfrm>
              <a:off x="423000" y="3107880"/>
              <a:ext cx="3449880" cy="2043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F54F391-A763-40E7-B67B-8370682CE6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3640" y="3098520"/>
                <a:ext cx="3468600" cy="20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830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5FAA-99E1-4143-B189-1157B790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Computing any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18AB-5684-4A98-B8B7-4CC4EA41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Make a variable to represent each possible input</a:t>
            </a:r>
            <a:endParaRPr lang="en-US" dirty="0"/>
          </a:p>
          <a:p>
            <a:pPr marL="456565" indent="-456565"/>
            <a:r>
              <a:rPr lang="en-US" dirty="0">
                <a:cs typeface="Calibri"/>
              </a:rPr>
              <a:t>Assign its value to match the correct output</a:t>
            </a:r>
          </a:p>
          <a:p>
            <a:pPr marL="456565" indent="-456565"/>
            <a:r>
              <a:rPr lang="en-US" dirty="0">
                <a:cs typeface="Calibri"/>
              </a:rPr>
              <a:t>Use LOOKUP to select the proper output for the given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85A4A-1D4C-408B-8E19-A12E6A12B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B08309-4E47-4F9D-8DD7-CE4E55076CE6}"/>
                  </a:ext>
                </a:extLst>
              </p14:cNvPr>
              <p14:cNvContentPartPr/>
              <p14:nvPr/>
            </p14:nvContentPartPr>
            <p14:xfrm>
              <a:off x="1321560" y="2277000"/>
              <a:ext cx="8954280" cy="2417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B08309-4E47-4F9D-8DD7-CE4E55076C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200" y="2267640"/>
                <a:ext cx="8973000" cy="24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A49A1F-C59B-47FC-9F25-F514C4772155}"/>
                  </a:ext>
                </a:extLst>
              </p14:cNvPr>
              <p14:cNvContentPartPr/>
              <p14:nvPr/>
            </p14:nvContentPartPr>
            <p14:xfrm>
              <a:off x="3744000" y="4498920"/>
              <a:ext cx="305640" cy="84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A49A1F-C59B-47FC-9F25-F514C47721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4640" y="4489560"/>
                <a:ext cx="32436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70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08DC-B1BE-4146-8F30-C579A66D4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7A36-212F-4850-8916-23C5BC8F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9CF1D-64BD-4F8C-B89A-CD4CF68C5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33AFFD0-1F81-458E-A708-9C104F9ADB30}"/>
                  </a:ext>
                </a:extLst>
              </p14:cNvPr>
              <p14:cNvContentPartPr/>
              <p14:nvPr/>
            </p14:nvContentPartPr>
            <p14:xfrm>
              <a:off x="471600" y="229320"/>
              <a:ext cx="10720800" cy="6067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33AFFD0-1F81-458E-A708-9C104F9ADB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240" y="219960"/>
                <a:ext cx="10739520" cy="608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829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58BDA-3EBE-4183-BFA7-3C7993E5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How many gates?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004D-0AB3-4629-99D6-A5223AF47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How many gates does this construction take?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A9BFB-4392-41CE-A2FC-D7829AED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66084F9-CDB5-4D22-A63C-766250C7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76" y="2378601"/>
            <a:ext cx="7902613" cy="202386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BE8F41D-4A71-47E0-879A-3ACBB0882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3" y="5605752"/>
            <a:ext cx="10116149" cy="888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BCB364-13B6-4C21-861D-FA2FF2CD1AEF}"/>
                  </a:ext>
                </a:extLst>
              </p14:cNvPr>
              <p14:cNvContentPartPr/>
              <p14:nvPr/>
            </p14:nvContentPartPr>
            <p14:xfrm>
              <a:off x="949320" y="1250280"/>
              <a:ext cx="9681480" cy="5436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BCB364-13B6-4C21-861D-FA2FF2CD1A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9960" y="1240920"/>
                <a:ext cx="9700200" cy="54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717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0A72F-714A-4404-A022-F2F5C2F93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Where do we go from here?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D46B-FBB3-44B4-8247-9C7A2A66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How do I use this knowledge to </a:t>
            </a:r>
            <a:r>
              <a:rPr lang="en-US" i="1" dirty="0">
                <a:cs typeface="Calibri"/>
              </a:rPr>
              <a:t>build</a:t>
            </a:r>
            <a:r>
              <a:rPr lang="en-US" dirty="0">
                <a:cs typeface="Calibri"/>
              </a:rPr>
              <a:t> a computer?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C41D5-12E3-4B1B-B856-8BC82D0E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765FF7-0FC9-4BF5-9F7A-AFC3416AA4BC}"/>
                  </a:ext>
                </a:extLst>
              </p14:cNvPr>
              <p14:cNvContentPartPr/>
              <p14:nvPr/>
            </p14:nvContentPartPr>
            <p14:xfrm>
              <a:off x="883440" y="3123360"/>
              <a:ext cx="11118240" cy="2866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765FF7-0FC9-4BF5-9F7A-AFC3416AA4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080" y="3114000"/>
                <a:ext cx="11136960" cy="288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431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5286-6017-4F3E-83E9-9DF29E072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But First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2CAC7-25FC-476A-BDFC-B2BF3D0B9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 lnSpcReduction="10000"/>
          </a:bodyPr>
          <a:lstStyle/>
          <a:p>
            <a:pPr marL="456565" indent="-456565"/>
            <a:r>
              <a:rPr lang="en-US" dirty="0">
                <a:cs typeface="Calibri"/>
              </a:rPr>
              <a:t>We need to talk about "complexity"</a:t>
            </a:r>
            <a:endParaRPr lang="en-US" dirty="0"/>
          </a:p>
          <a:p>
            <a:pPr marL="456565" indent="-456565"/>
            <a:r>
              <a:rPr lang="en-US" dirty="0">
                <a:cs typeface="Calibri"/>
              </a:rPr>
              <a:t>The "complexity" of a function:</a:t>
            </a:r>
          </a:p>
          <a:p>
            <a:pPr marL="989965" lvl="1" indent="-380365"/>
            <a:r>
              <a:rPr lang="en-US" dirty="0">
                <a:cs typeface="Calibri"/>
              </a:rPr>
              <a:t>Measure of the resources required to compute that function</a:t>
            </a:r>
          </a:p>
          <a:p>
            <a:pPr marL="456565" indent="-456565"/>
            <a:r>
              <a:rPr lang="en-US" dirty="0">
                <a:cs typeface="Calibri"/>
              </a:rPr>
              <a:t>Complexity Class:</a:t>
            </a:r>
          </a:p>
          <a:p>
            <a:pPr marL="989965" lvl="1" indent="-380365"/>
            <a:r>
              <a:rPr lang="en-US" dirty="0">
                <a:cs typeface="Calibri"/>
              </a:rPr>
              <a:t>A set of functions defined by a complexity measure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C614B-5C8E-4B75-9FB2-131D44AE8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81D2199-09F7-495F-9A5B-DD799C8ACE10}"/>
                  </a:ext>
                </a:extLst>
              </p14:cNvPr>
              <p14:cNvContentPartPr/>
              <p14:nvPr/>
            </p14:nvContentPartPr>
            <p14:xfrm>
              <a:off x="1335240" y="1253160"/>
              <a:ext cx="10569960" cy="426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81D2199-09F7-495F-9A5B-DD799C8ACE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5880" y="1243800"/>
                <a:ext cx="10588680" cy="42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44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27E5-02BB-4297-A1CF-5547A0A1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cs typeface="Calibri"/>
              </a:rPr>
              <a:t>Categorizing Functions by Circuit 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79C9-F5A6-423E-8D91-3F1DE5E7C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600201"/>
            <a:ext cx="11214294" cy="4525963"/>
          </a:xfrm>
        </p:spPr>
        <p:txBody>
          <a:bodyPr vert="horz" lIns="121899" tIns="60949" rIns="121899" bIns="60949" rtlCol="0" anchor="t">
            <a:normAutofit fontScale="92500" lnSpcReduction="10000"/>
          </a:bodyPr>
          <a:lstStyle/>
          <a:p>
            <a:pPr marL="456565" indent="-456565"/>
            <a:r>
              <a:rPr lang="en-US" dirty="0">
                <a:cs typeface="Calibri"/>
              </a:rPr>
              <a:t>No functions require more than                   gates</a:t>
            </a:r>
          </a:p>
          <a:p>
            <a:pPr marL="456565" indent="-456565"/>
            <a:r>
              <a:rPr lang="en-US" dirty="0">
                <a:cs typeface="Calibri"/>
              </a:rPr>
              <a:t>Some functions require much less</a:t>
            </a:r>
          </a:p>
          <a:p>
            <a:pPr marL="456565" indent="-456565"/>
            <a:r>
              <a:rPr lang="en-US" dirty="0">
                <a:cs typeface="Calibri"/>
              </a:rPr>
              <a:t>Observation: some functions are more "complicated" than others!</a:t>
            </a:r>
          </a:p>
          <a:p>
            <a:pPr marL="456565" indent="-456565"/>
            <a:r>
              <a:rPr lang="en-US" dirty="0">
                <a:cs typeface="Calibri"/>
              </a:rPr>
              <a:t>Idea: categorize functions by resources required to implement them using a particular computing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9160B-B9B6-4921-8E1B-DD6553AA2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6" descr="A drawing of a face&#10;&#10;Description generated with high confidence">
            <a:extLst>
              <a:ext uri="{FF2B5EF4-FFF2-40B4-BE49-F238E27FC236}">
                <a16:creationId xmlns:a16="http://schemas.microsoft.com/office/drawing/2014/main" id="{4A1F2046-19AE-49D5-A7BB-171B33518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763" y="1591242"/>
            <a:ext cx="2075909" cy="64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5DB9B0-B27A-4A55-8733-5984F58092FC}"/>
                  </a:ext>
                </a:extLst>
              </p14:cNvPr>
              <p14:cNvContentPartPr/>
              <p14:nvPr/>
            </p14:nvContentPartPr>
            <p14:xfrm>
              <a:off x="1047240" y="1157760"/>
              <a:ext cx="9536040" cy="500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5DB9B0-B27A-4A55-8733-5984F58092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880" y="1148400"/>
                <a:ext cx="9554760" cy="502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061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4A7-44D8-4696-83EC-1430B671B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SIZE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7C90-D5DA-4DF4-A1C1-02E30825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 fontScale="92500" lnSpcReduction="10000"/>
          </a:bodyPr>
          <a:lstStyle/>
          <a:p>
            <a:pPr marL="456565" indent="-456565"/>
            <a:r>
              <a:rPr lang="en-US" dirty="0">
                <a:cs typeface="Calibri"/>
              </a:rPr>
              <a:t>              The set of all functions that can be implemented by a circuit of at most </a:t>
            </a:r>
            <a:r>
              <a:rPr lang="en-US" i="1" dirty="0">
                <a:latin typeface="Times New Roman"/>
                <a:cs typeface="Calibri"/>
              </a:rPr>
              <a:t>s</a:t>
            </a:r>
            <a:r>
              <a:rPr lang="en-US" dirty="0">
                <a:cs typeface="Calibri"/>
              </a:rPr>
              <a:t> NAND gates</a:t>
            </a:r>
          </a:p>
          <a:p>
            <a:pPr marL="456565" indent="-456565"/>
            <a:endParaRPr lang="en-US" dirty="0">
              <a:cs typeface="Calibri"/>
            </a:endParaRPr>
          </a:p>
          <a:p>
            <a:pPr marL="456565" indent="-456565"/>
            <a:endParaRPr lang="en-US" dirty="0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TCS also uses:                  = The set of all n-input, m-output functions that can be implemented with at most s NAND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5151D-C2CE-4CF5-8A71-A717E2C13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8CF2A3A-EDAB-436B-881E-B11D51E1D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05" y="1546441"/>
            <a:ext cx="1727888" cy="72102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F9CF890-118A-42C0-9F99-23BCFF7AE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7" y="3060442"/>
            <a:ext cx="3881235" cy="721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2906A-1FCE-4C30-B63E-564038686067}"/>
              </a:ext>
            </a:extLst>
          </p:cNvPr>
          <p:cNvSpPr txBox="1"/>
          <p:nvPr/>
        </p:nvSpPr>
        <p:spPr>
          <a:xfrm>
            <a:off x="3937499" y="3128989"/>
            <a:ext cx="41230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Contains all functions 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EF8686C3-2DD6-4023-BA1F-F4E8F3279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23" y="3045971"/>
            <a:ext cx="3556571" cy="72102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92197E8-6BEA-4F47-AEF1-062848954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029" y="4160548"/>
            <a:ext cx="2090102" cy="6491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DF9DD2-6B98-4B1D-9DC7-509303624C14}"/>
                  </a:ext>
                </a:extLst>
              </p14:cNvPr>
              <p14:cNvContentPartPr/>
              <p14:nvPr/>
            </p14:nvContentPartPr>
            <p14:xfrm>
              <a:off x="614520" y="958320"/>
              <a:ext cx="10702800" cy="3838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DF9DD2-6B98-4B1D-9DC7-509303624C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160" y="948960"/>
                <a:ext cx="10721520" cy="385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963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B7851-AE25-44BC-915A-C1281FA1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Comparing Categories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702BC-9C92-4C0A-9D90-78B94B94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FCF5676-A709-4274-B38D-1F80C0C0A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089" y="1413987"/>
            <a:ext cx="7528900" cy="4546849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0D8D84C-884B-48B8-AE53-C4B343898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" y="6036063"/>
            <a:ext cx="5329736" cy="781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FD433F-7B86-4C86-A2D6-C3F58C3086F8}"/>
                  </a:ext>
                </a:extLst>
              </p14:cNvPr>
              <p14:cNvContentPartPr/>
              <p14:nvPr/>
            </p14:nvContentPartPr>
            <p14:xfrm>
              <a:off x="4906440" y="1485000"/>
              <a:ext cx="3325320" cy="326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FD433F-7B86-4C86-A2D6-C3F58C308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080" y="1475640"/>
                <a:ext cx="3344040" cy="32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681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6A5A5-DAD1-473D-8F18-1B015C70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F779D-E085-433F-B9AE-40A945FC7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Let                       represent the set of all functions that can be computed using at most </a:t>
            </a:r>
            <a:r>
              <a:rPr lang="en-US" i="1" dirty="0">
                <a:latin typeface="Times New Roman"/>
                <a:cs typeface="Calibri"/>
              </a:rPr>
              <a:t>s</a:t>
            </a:r>
            <a:r>
              <a:rPr lang="en-US" dirty="0">
                <a:cs typeface="Calibri"/>
              </a:rPr>
              <a:t> AND/OR/NOT gates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37D64-6B9A-435E-A89E-CC756AA2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5" descr="A drawing of a person&#10;&#10;Description generated with high confidence">
            <a:extLst>
              <a:ext uri="{FF2B5EF4-FFF2-40B4-BE49-F238E27FC236}">
                <a16:creationId xmlns:a16="http://schemas.microsoft.com/office/drawing/2014/main" id="{563F514E-C460-46F4-826E-1E523C04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38" y="1602807"/>
            <a:ext cx="2827469" cy="836043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FF93B62-76F6-47DB-8E9C-6A56C0D9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710" y="3928235"/>
            <a:ext cx="6910834" cy="10823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DE8D5F-105C-49FD-BEB3-94C013D2C52E}"/>
                  </a:ext>
                </a:extLst>
              </p14:cNvPr>
              <p14:cNvContentPartPr/>
              <p14:nvPr/>
            </p14:nvContentPartPr>
            <p14:xfrm>
              <a:off x="919440" y="1646280"/>
              <a:ext cx="8838360" cy="4696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DE8D5F-105C-49FD-BEB3-94C013D2C5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080" y="1636920"/>
                <a:ext cx="8857080" cy="471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265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4E69-113A-4A08-BCDB-A7DF8D84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Proof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80687-0CAE-4598-9A00-C32C9967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DFD0375-D23B-4EA4-9982-2DCC0C51E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333" y="1186062"/>
            <a:ext cx="6910834" cy="108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6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12654"/>
            <a:ext cx="10969943" cy="5287962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Syntactic Sugar:</a:t>
            </a:r>
          </a:p>
          <a:p>
            <a:pPr marL="989965" lvl="1" indent="-380365"/>
            <a:r>
              <a:rPr lang="en-US" dirty="0">
                <a:cs typeface="Calibri"/>
              </a:rPr>
              <a:t>Adding things to make code readable</a:t>
            </a:r>
          </a:p>
          <a:p>
            <a:pPr marL="989965" lvl="1" indent="-380365"/>
            <a:r>
              <a:rPr lang="en-US" dirty="0">
                <a:cs typeface="Calibri"/>
              </a:rPr>
              <a:t>Doesn't change the computing model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Next:</a:t>
            </a:r>
          </a:p>
          <a:p>
            <a:pPr marL="989965" lvl="1" indent="-380365"/>
            <a:r>
              <a:rPr lang="en-US" dirty="0">
                <a:cs typeface="Calibri"/>
              </a:rPr>
              <a:t>Complexity</a:t>
            </a:r>
          </a:p>
          <a:p>
            <a:pPr marL="989965" lvl="1" indent="-380365"/>
            <a:r>
              <a:rPr lang="en-US" dirty="0">
                <a:cs typeface="Calibri"/>
              </a:rPr>
              <a:t>Code running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30EE2CE-5AA1-487B-9CB4-5BEC27B46B63}"/>
              </a:ext>
            </a:extLst>
          </p:cNvPr>
          <p:cNvSpPr txBox="1"/>
          <p:nvPr/>
        </p:nvSpPr>
        <p:spPr>
          <a:xfrm>
            <a:off x="7388094" y="1184550"/>
            <a:ext cx="4724400" cy="954107"/>
          </a:xfrm>
          <a:prstGeom prst="rect">
            <a:avLst/>
          </a:prstGeom>
          <a:solidFill>
            <a:srgbClr val="C83660"/>
          </a:solidFill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bg2"/>
                </a:solidFill>
              </a:rPr>
              <a:t>Problem Set 3 is due</a:t>
            </a:r>
          </a:p>
          <a:p>
            <a:pPr algn="ctr"/>
            <a:r>
              <a:rPr lang="en-US" sz="2800" b="1" dirty="0">
                <a:solidFill>
                  <a:schemeClr val="bg2"/>
                </a:solidFill>
              </a:rPr>
              <a:t>Monday (2:59pm)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C61AD6A-9CFC-40C2-B117-E9A6B3469E7D}"/>
                  </a:ext>
                </a:extLst>
              </p14:cNvPr>
              <p14:cNvContentPartPr/>
              <p14:nvPr/>
            </p14:nvContentPartPr>
            <p14:xfrm>
              <a:off x="1304280" y="1986120"/>
              <a:ext cx="3101760" cy="3675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C61AD6A-9CFC-40C2-B117-E9A6B3469E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920" y="1976760"/>
                <a:ext cx="3120480" cy="36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548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071C-42B1-4373-A8DF-4F30AC71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O, Ω, 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D278A-752C-46E7-BC0B-AC7F51B8B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 fontScale="70000" lnSpcReduction="20000"/>
          </a:bodyPr>
          <a:lstStyle/>
          <a:p>
            <a:pPr marL="456565" indent="-456565"/>
            <a:r>
              <a:rPr lang="en-US" dirty="0">
                <a:cs typeface="Calibri"/>
              </a:rPr>
              <a:t>Groups functions together</a:t>
            </a:r>
          </a:p>
          <a:p>
            <a:pPr marL="456565" indent="-456565"/>
            <a:r>
              <a:rPr lang="en-US" dirty="0">
                <a:cs typeface="Calibri"/>
              </a:rPr>
              <a:t>Each uses a function as a bound for other functions</a:t>
            </a:r>
          </a:p>
          <a:p>
            <a:pPr marL="456565" indent="-456565"/>
            <a:r>
              <a:rPr lang="en-US" dirty="0">
                <a:cs typeface="Calibri"/>
              </a:rPr>
              <a:t>O (Big-Oh):</a:t>
            </a:r>
          </a:p>
          <a:p>
            <a:pPr marL="989965" lvl="1" indent="-380365"/>
            <a:r>
              <a:rPr lang="en-US" dirty="0">
                <a:cs typeface="Calibri"/>
              </a:rPr>
              <a:t>O(f(n)) = the set of all functions "asymptotically upper-bounded" by f</a:t>
            </a:r>
          </a:p>
          <a:p>
            <a:pPr marL="456565" indent="-456565"/>
            <a:r>
              <a:rPr lang="en-US" dirty="0">
                <a:cs typeface="Calibri"/>
              </a:rPr>
              <a:t>Ω (Big-Omega):</a:t>
            </a:r>
          </a:p>
          <a:p>
            <a:pPr marL="989965" lvl="1" indent="-380365"/>
            <a:r>
              <a:rPr lang="en-US" dirty="0">
                <a:cs typeface="Calibri"/>
              </a:rPr>
              <a:t>Ω(f(n)) = the set of all functions </a:t>
            </a:r>
            <a:r>
              <a:rPr lang="en-US" dirty="0">
                <a:ea typeface="+mn-lt"/>
                <a:cs typeface="+mn-lt"/>
              </a:rPr>
              <a:t>"asymptotically lower-bounded" by f</a:t>
            </a:r>
          </a:p>
          <a:p>
            <a:pPr marL="456565" indent="-456565"/>
            <a:r>
              <a:rPr lang="en-US" dirty="0">
                <a:cs typeface="Calibri"/>
              </a:rPr>
              <a:t>Θ (Big-Theta):</a:t>
            </a:r>
          </a:p>
          <a:p>
            <a:pPr marL="989965" lvl="1" indent="-380365"/>
            <a:r>
              <a:rPr lang="en-US">
                <a:cs typeface="Calibri"/>
              </a:rPr>
              <a:t>Θ(f(n)) = the set of all functions "asymptotically tight-bounded" by f</a:t>
            </a:r>
            <a:endParaRPr lang="en-US" dirty="0">
              <a:cs typeface="Calibri"/>
            </a:endParaRPr>
          </a:p>
          <a:p>
            <a:pPr marL="989965" lvl="1" indent="-380365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7EE21-6892-4461-AAF5-ADB45D4F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ED0618-61A6-46FE-AE1B-895C6EA5E530}"/>
                  </a:ext>
                </a:extLst>
              </p14:cNvPr>
              <p14:cNvContentPartPr/>
              <p14:nvPr/>
            </p14:nvContentPartPr>
            <p14:xfrm>
              <a:off x="1255680" y="1180800"/>
              <a:ext cx="9758160" cy="3997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ED0618-61A6-46FE-AE1B-895C6EA5E5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6320" y="1171440"/>
                <a:ext cx="9776880" cy="40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197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4DDE9DD-C8F1-457A-A9C6-35E4F7335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95" y="422576"/>
            <a:ext cx="7681078" cy="62944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AF7F-B0C5-44BC-9FBB-4F93F558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843B610E-5E50-49CA-B39B-FC17D8E20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366" y="1490645"/>
            <a:ext cx="2273906" cy="51974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2B3D91D-B77D-410F-B175-3A2200004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852" y="2414127"/>
            <a:ext cx="2336251" cy="543643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F48E77-CBAA-45EF-BD50-7DE68B001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57" y="3447298"/>
            <a:ext cx="2278756" cy="519741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6850F583-C912-494B-A397-40A6D613EAC3}"/>
              </a:ext>
            </a:extLst>
          </p:cNvPr>
          <p:cNvSpPr/>
          <p:nvPr/>
        </p:nvSpPr>
        <p:spPr>
          <a:xfrm>
            <a:off x="9514902" y="1490838"/>
            <a:ext cx="356677" cy="24096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A9D9FA-9298-470D-9BFD-5EB19FBBA2D6}"/>
                  </a:ext>
                </a:extLst>
              </p14:cNvPr>
              <p14:cNvContentPartPr/>
              <p14:nvPr/>
            </p14:nvContentPartPr>
            <p14:xfrm>
              <a:off x="263160" y="1843920"/>
              <a:ext cx="11929320" cy="4631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A9D9FA-9298-470D-9BFD-5EB19FBBA2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800" y="1834560"/>
                <a:ext cx="11948040" cy="465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906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9157-EB46-4EE9-B3C3-D0DA25327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Definitions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42F5D-FA4D-480B-8B8F-4F091A72E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CAE19E-0F54-4449-B71A-587FC3433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7" y="1138591"/>
            <a:ext cx="12660279" cy="522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6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E7A67-5808-4235-B08E-833A42D6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Big-Oh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C076C-AA5F-4739-9571-C69D8BDAD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To show:</a:t>
            </a:r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B60D-FDD1-420C-97F5-6C663F95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7ED75D72-3836-4648-BE59-6A1CCDD5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023" y="1530920"/>
            <a:ext cx="3778824" cy="90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933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8106-4D5F-44A2-821A-991439BD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Big-Omega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309A4-F2D7-4792-823D-EF92FF30A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To Show: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9EF7F-353A-47A3-B6BA-EEB60A9A9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467FBED7-F906-45A4-8103-5A6867B3B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573" y="1656041"/>
            <a:ext cx="2401471" cy="6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5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862-E17E-4E98-A363-BBF9F900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Big-Theta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B439C-7EFB-48FB-8166-12B8A319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To Show: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C9970-6AF5-4703-9612-375401B6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24808CFC-C621-4229-8056-A852D9604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63" y="1593567"/>
            <a:ext cx="3891655" cy="81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862-E17E-4E98-A363-BBF9F900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Big-Theta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B439C-7EFB-48FB-8166-12B8A319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To Show: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C9970-6AF5-4703-9612-375401B6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FD17F60-A46D-4E4B-9C22-33B9F868A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50" y="1559103"/>
            <a:ext cx="4892419" cy="9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9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862-E17E-4E98-A363-BBF9F9005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Showing Big-Theta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B439C-7EFB-48FB-8166-12B8A319E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To Show: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C9970-6AF5-4703-9612-375401B60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B862B3-8C1C-4843-B214-AC070D18C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735" y="1559103"/>
            <a:ext cx="4892419" cy="96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6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21DA-6160-45FD-A5B2-5250E313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Saying it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F4117-AF5D-49C5-B5E0-52353AEA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C74C2-192B-4AF6-8428-EF718720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Any to Every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83000-115A-46F8-AAF7-C9E2F2525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 lnSpcReduction="10000"/>
          </a:bodyPr>
          <a:lstStyle/>
          <a:p>
            <a:pPr marL="456565" indent="-456565"/>
            <a:r>
              <a:rPr lang="en-US" dirty="0">
                <a:cs typeface="Calibri"/>
              </a:rPr>
              <a:t>Previous theorem: </a:t>
            </a:r>
            <a:endParaRPr lang="en-US"/>
          </a:p>
          <a:p>
            <a:pPr marL="989965" lvl="1" indent="-380365"/>
            <a:r>
              <a:rPr lang="en-US" dirty="0">
                <a:cs typeface="Calibri"/>
              </a:rPr>
              <a:t>We can compute ANY </a:t>
            </a:r>
            <a:r>
              <a:rPr lang="en-US" i="1" dirty="0">
                <a:latin typeface="Times New Roman"/>
                <a:cs typeface="Calibri"/>
              </a:rPr>
              <a:t>k</a:t>
            </a:r>
            <a:r>
              <a:rPr lang="en-US" dirty="0">
                <a:cs typeface="Calibri"/>
              </a:rPr>
              <a:t> bit function using circuits/</a:t>
            </a:r>
            <a:r>
              <a:rPr lang="en-US" dirty="0" err="1">
                <a:cs typeface="Calibri"/>
              </a:rPr>
              <a:t>straightline</a:t>
            </a:r>
            <a:r>
              <a:rPr lang="en-US" dirty="0">
                <a:cs typeface="Calibri"/>
              </a:rPr>
              <a:t> programs </a:t>
            </a:r>
            <a:endParaRPr lang="en-US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What we want: </a:t>
            </a:r>
          </a:p>
          <a:p>
            <a:pPr marL="989965" lvl="1" indent="-380365"/>
            <a:r>
              <a:rPr lang="en-US" dirty="0">
                <a:cs typeface="Calibri"/>
              </a:rPr>
              <a:t>A machine that can compute EVERY </a:t>
            </a:r>
            <a:r>
              <a:rPr lang="en-US" i="1" dirty="0">
                <a:latin typeface="Times New Roman"/>
                <a:cs typeface="Calibri"/>
              </a:rPr>
              <a:t>k</a:t>
            </a:r>
            <a:r>
              <a:rPr lang="en-US" dirty="0">
                <a:cs typeface="Calibri"/>
              </a:rPr>
              <a:t> bit function</a:t>
            </a:r>
            <a:endParaRPr lang="en-US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How do we do this?: </a:t>
            </a:r>
          </a:p>
          <a:p>
            <a:pPr marL="989965" lvl="1" indent="-380365"/>
            <a:r>
              <a:rPr lang="en-US" dirty="0">
                <a:cs typeface="Calibri"/>
              </a:rPr>
              <a:t>Define a function that "simulates"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2CA0-1FF8-48D6-84F7-BFE7BE04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87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664D-69EF-4D5E-A3D6-30AD45C8D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LOOKUP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730A53-B47D-4844-8892-36FACE7C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924ED4F-70E5-4365-A3C3-08F85C13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954465"/>
              </p:ext>
            </p:extLst>
          </p:nvPr>
        </p:nvGraphicFramePr>
        <p:xfrm>
          <a:off x="155485" y="2764723"/>
          <a:ext cx="816546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83">
                  <a:extLst>
                    <a:ext uri="{9D8B030D-6E8A-4147-A177-3AD203B41FA5}">
                      <a16:colId xmlns:a16="http://schemas.microsoft.com/office/drawing/2014/main" val="257739439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401650733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395794957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50780744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75304388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186457246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627995341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62407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77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EF340F-B279-44EF-AC39-E838AB5D2A3F}"/>
              </a:ext>
            </a:extLst>
          </p:cNvPr>
          <p:cNvSpPr txBox="1"/>
          <p:nvPr/>
        </p:nvSpPr>
        <p:spPr>
          <a:xfrm>
            <a:off x="467841" y="12009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 dirty="0"/>
              <a:t>k</a:t>
            </a:r>
            <a:r>
              <a:rPr lang="en-US" dirty="0"/>
              <a:t>=3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138896C-3DC1-47F8-A328-14F71557D982}"/>
              </a:ext>
            </a:extLst>
          </p:cNvPr>
          <p:cNvSpPr/>
          <p:nvPr/>
        </p:nvSpPr>
        <p:spPr>
          <a:xfrm rot="16200000">
            <a:off x="3812299" y="-402099"/>
            <a:ext cx="874129" cy="83043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1873F2B-C44C-44ED-B5E7-5F6FC568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554" y="4158476"/>
            <a:ext cx="2742486" cy="626239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2C7CD3B-9710-43A4-8534-B71BF3D96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7230"/>
              </p:ext>
            </p:extLst>
          </p:nvPr>
        </p:nvGraphicFramePr>
        <p:xfrm>
          <a:off x="8822489" y="2793287"/>
          <a:ext cx="305634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82">
                  <a:extLst>
                    <a:ext uri="{9D8B030D-6E8A-4147-A177-3AD203B41FA5}">
                      <a16:colId xmlns:a16="http://schemas.microsoft.com/office/drawing/2014/main" val="1367123183"/>
                    </a:ext>
                  </a:extLst>
                </a:gridCol>
                <a:gridCol w="1018782">
                  <a:extLst>
                    <a:ext uri="{9D8B030D-6E8A-4147-A177-3AD203B41FA5}">
                      <a16:colId xmlns:a16="http://schemas.microsoft.com/office/drawing/2014/main" val="4151304550"/>
                    </a:ext>
                  </a:extLst>
                </a:gridCol>
                <a:gridCol w="1018782">
                  <a:extLst>
                    <a:ext uri="{9D8B030D-6E8A-4147-A177-3AD203B41FA5}">
                      <a16:colId xmlns:a16="http://schemas.microsoft.com/office/drawing/2014/main" val="1338381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7795"/>
                  </a:ext>
                </a:extLst>
              </a:tr>
            </a:tbl>
          </a:graphicData>
        </a:graphic>
      </p:graphicFrame>
      <p:sp>
        <p:nvSpPr>
          <p:cNvPr id="15" name="Left Brace 14">
            <a:extLst>
              <a:ext uri="{FF2B5EF4-FFF2-40B4-BE49-F238E27FC236}">
                <a16:creationId xmlns:a16="http://schemas.microsoft.com/office/drawing/2014/main" id="{BDD61B6A-2348-414F-9540-1ED8BAAC695E}"/>
              </a:ext>
            </a:extLst>
          </p:cNvPr>
          <p:cNvSpPr/>
          <p:nvPr/>
        </p:nvSpPr>
        <p:spPr>
          <a:xfrm rot="16200000">
            <a:off x="9914617" y="2179573"/>
            <a:ext cx="874129" cy="3114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5E59B39-E0FD-475A-B5B8-4FA68E952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277" y="4152050"/>
            <a:ext cx="2742486" cy="667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24D693-280D-49C1-8BCA-FBB484D70159}"/>
              </a:ext>
            </a:extLst>
          </p:cNvPr>
          <p:cNvSpPr txBox="1"/>
          <p:nvPr/>
        </p:nvSpPr>
        <p:spPr>
          <a:xfrm>
            <a:off x="2823872" y="4585822"/>
            <a:ext cx="37349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Considered as a </a:t>
            </a:r>
            <a:r>
              <a:rPr lang="en-US" dirty="0" err="1">
                <a:cs typeface="Calibri"/>
              </a:rPr>
              <a:t>bitstring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285D2D-E4CC-486D-8E4E-2D78AB6C1A62}"/>
              </a:ext>
            </a:extLst>
          </p:cNvPr>
          <p:cNvSpPr txBox="1"/>
          <p:nvPr/>
        </p:nvSpPr>
        <p:spPr>
          <a:xfrm>
            <a:off x="9050877" y="4672354"/>
            <a:ext cx="373497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Considered as an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B6EB98-4A70-47FD-8890-F01079052409}"/>
              </a:ext>
            </a:extLst>
          </p:cNvPr>
          <p:cNvSpPr txBox="1"/>
          <p:nvPr/>
        </p:nvSpPr>
        <p:spPr>
          <a:xfrm>
            <a:off x="99182" y="2330923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Calibri"/>
              </a:rPr>
              <a:t>x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5F1195-FF39-4597-AEA8-D096533FFC53}"/>
              </a:ext>
            </a:extLst>
          </p:cNvPr>
          <p:cNvSpPr txBox="1"/>
          <p:nvPr/>
        </p:nvSpPr>
        <p:spPr>
          <a:xfrm>
            <a:off x="8752784" y="2303198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 err="1">
                <a:latin typeface="Times New Roman"/>
                <a:cs typeface="Calibri"/>
              </a:rPr>
              <a:t>i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F6439A-D1A5-4CB2-A5C1-48B3D79B4E62}"/>
                  </a:ext>
                </a:extLst>
              </p14:cNvPr>
              <p14:cNvContentPartPr/>
              <p14:nvPr/>
            </p14:nvContentPartPr>
            <p14:xfrm>
              <a:off x="521280" y="1051560"/>
              <a:ext cx="9524520" cy="502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F6439A-D1A5-4CB2-A5C1-48B3D79B4E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20" y="1042200"/>
                <a:ext cx="9543240" cy="504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837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5FAA-C206-4FA3-AFA2-88523C80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Programs as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99F7-5DB8-4529-BC18-3EE08DA97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28840"/>
            <a:ext cx="10969943" cy="4525963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sz="3200" dirty="0">
                <a:cs typeface="Calibri"/>
              </a:rPr>
              <a:t>To evaluate a program with another program, we need to convert the first program into bits</a:t>
            </a:r>
          </a:p>
          <a:p>
            <a:pPr marL="742950" indent="-742950">
              <a:buAutoNum type="arabicPeriod"/>
            </a:pPr>
            <a:r>
              <a:rPr lang="en-US" sz="3200" dirty="0">
                <a:cs typeface="Calibri"/>
              </a:rPr>
              <a:t>Number each variable (first </a:t>
            </a:r>
            <a:r>
              <a:rPr lang="en-US" sz="3200" i="1" dirty="0">
                <a:latin typeface="Times New Roman"/>
                <a:cs typeface="Calibri"/>
              </a:rPr>
              <a:t>n</a:t>
            </a:r>
            <a:r>
              <a:rPr lang="en-US" sz="3200" dirty="0">
                <a:cs typeface="Calibri"/>
              </a:rPr>
              <a:t> go to input, last </a:t>
            </a:r>
            <a:r>
              <a:rPr lang="en-US" sz="3200" i="1" dirty="0">
                <a:latin typeface="Times New Roman"/>
                <a:cs typeface="Calibri"/>
              </a:rPr>
              <a:t>m</a:t>
            </a:r>
            <a:r>
              <a:rPr lang="en-US" sz="3200" dirty="0">
                <a:cs typeface="Calibri"/>
              </a:rPr>
              <a:t> to outputs)</a:t>
            </a:r>
          </a:p>
          <a:p>
            <a:pPr marL="742950" indent="-742950">
              <a:buAutoNum type="arabicPeriod"/>
            </a:pPr>
            <a:r>
              <a:rPr lang="en-US" sz="3200" dirty="0">
                <a:cs typeface="Calibri"/>
              </a:rPr>
              <a:t>Represent each line as 3 numbers (</a:t>
            </a:r>
            <a:r>
              <a:rPr lang="en-US" sz="3200" dirty="0" err="1">
                <a:cs typeface="Calibri"/>
              </a:rPr>
              <a:t>outvar</a:t>
            </a:r>
            <a:r>
              <a:rPr lang="en-US" sz="3200" dirty="0">
                <a:cs typeface="Calibri"/>
              </a:rPr>
              <a:t>, in1, in2)</a:t>
            </a:r>
          </a:p>
          <a:p>
            <a:pPr marL="742950" indent="-742950">
              <a:buAutoNum type="arabicPeriod"/>
            </a:pPr>
            <a:r>
              <a:rPr lang="en-US" sz="3200" dirty="0">
                <a:cs typeface="Calibri"/>
              </a:rPr>
              <a:t>Represent program as (</a:t>
            </a:r>
            <a:r>
              <a:rPr lang="en-US" sz="3200" dirty="0" err="1">
                <a:cs typeface="Calibri"/>
              </a:rPr>
              <a:t>n,m</a:t>
            </a:r>
            <a:r>
              <a:rPr lang="en-US" sz="3200" dirty="0">
                <a:cs typeface="Calibri"/>
              </a:rPr>
              <a:t>,[Lines])</a:t>
            </a:r>
          </a:p>
          <a:p>
            <a:pPr marL="456565" indent="-456565"/>
            <a:endParaRPr lang="en-US" sz="32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580F1-F9B0-4FD6-A688-3034764E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7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3DEADA0-4A15-4EB1-A1FD-3AA3D8E9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6" y="4527650"/>
            <a:ext cx="4682924" cy="1355241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18AFFED-DDBF-43E7-B47F-BE88EEAA4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33377"/>
              </p:ext>
            </p:extLst>
          </p:nvPr>
        </p:nvGraphicFramePr>
        <p:xfrm>
          <a:off x="8208517" y="3978706"/>
          <a:ext cx="291071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5359">
                  <a:extLst>
                    <a:ext uri="{9D8B030D-6E8A-4147-A177-3AD203B41FA5}">
                      <a16:colId xmlns:a16="http://schemas.microsoft.com/office/drawing/2014/main" val="3750524420"/>
                    </a:ext>
                  </a:extLst>
                </a:gridCol>
                <a:gridCol w="1455359">
                  <a:extLst>
                    <a:ext uri="{9D8B030D-6E8A-4147-A177-3AD203B41FA5}">
                      <a16:colId xmlns:a16="http://schemas.microsoft.com/office/drawing/2014/main" val="22608082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57136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771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356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693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temp2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82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7204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7F26244-80E9-4631-B01C-925461C12DE0}"/>
              </a:ext>
            </a:extLst>
          </p:cNvPr>
          <p:cNvSpPr txBox="1"/>
          <p:nvPr/>
        </p:nvSpPr>
        <p:spPr>
          <a:xfrm>
            <a:off x="4908431" y="4728589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(2,0,0)</a:t>
            </a:r>
            <a:endParaRPr lang="en-US" dirty="0"/>
          </a:p>
          <a:p>
            <a:pPr algn="l"/>
            <a:r>
              <a:rPr lang="en-US" dirty="0">
                <a:cs typeface="Calibri"/>
              </a:rPr>
              <a:t>(3,1,1)</a:t>
            </a:r>
          </a:p>
          <a:p>
            <a:r>
              <a:rPr lang="en-US" dirty="0">
                <a:cs typeface="Calibri"/>
              </a:rPr>
              <a:t>(4,2,3)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B7BEC3-24BE-472F-AEA7-10E5692CC4A7}"/>
              </a:ext>
            </a:extLst>
          </p:cNvPr>
          <p:cNvSpPr txBox="1"/>
          <p:nvPr/>
        </p:nvSpPr>
        <p:spPr>
          <a:xfrm>
            <a:off x="268307" y="6099890"/>
            <a:ext cx="502860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(2,1,[(2,0,0),(3,1,1),(4,2,3)]</a:t>
            </a:r>
          </a:p>
        </p:txBody>
      </p:sp>
    </p:spTree>
    <p:extLst>
      <p:ext uri="{BB962C8B-B14F-4D97-AF65-F5344CB8AC3E}">
        <p14:creationId xmlns:p14="http://schemas.microsoft.com/office/powerpoint/2010/main" val="3227348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5FAA-C206-4FA3-AFA2-88523C80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How big is this?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499F7-5DB8-4529-BC18-3EE08DA97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" y="1328840"/>
            <a:ext cx="10969943" cy="4525963"/>
          </a:xfrm>
        </p:spPr>
        <p:txBody>
          <a:bodyPr vert="horz" lIns="121899" tIns="60949" rIns="121899" bIns="60949" rtlCol="0" anchor="t"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Number each variable</a:t>
            </a:r>
            <a:endParaRPr lang="en-US"/>
          </a:p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Represent each line as 3 numbers (</a:t>
            </a:r>
            <a:r>
              <a:rPr lang="en-US" sz="3600" dirty="0" err="1">
                <a:cs typeface="Calibri"/>
              </a:rPr>
              <a:t>outvar</a:t>
            </a:r>
            <a:r>
              <a:rPr lang="en-US" sz="3600" dirty="0">
                <a:cs typeface="Calibri"/>
              </a:rPr>
              <a:t>, in1, in2)</a:t>
            </a:r>
          </a:p>
          <a:p>
            <a:pPr marL="742950" indent="-742950">
              <a:buAutoNum type="arabicPeriod"/>
            </a:pPr>
            <a:r>
              <a:rPr lang="en-US" sz="3600" dirty="0">
                <a:cs typeface="Calibri"/>
              </a:rPr>
              <a:t>Represent program as (</a:t>
            </a:r>
            <a:r>
              <a:rPr lang="en-US" sz="3600" dirty="0" err="1">
                <a:cs typeface="Calibri"/>
              </a:rPr>
              <a:t>n,m</a:t>
            </a:r>
            <a:r>
              <a:rPr lang="en-US" sz="3600" dirty="0">
                <a:cs typeface="Calibri"/>
              </a:rPr>
              <a:t>,[Lines])</a:t>
            </a:r>
          </a:p>
          <a:p>
            <a:pPr marL="456565" indent="-456565"/>
            <a:endParaRPr lang="en-US" sz="36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580F1-F9B0-4FD6-A688-3034764E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83AB1AC-56D9-4DFD-8C4D-5FA5E2587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231" y="1491311"/>
            <a:ext cx="109509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3EE5F-ED54-40B4-864A-1118C005D6D2}"/>
              </a:ext>
            </a:extLst>
          </p:cNvPr>
          <p:cNvSpPr txBox="1"/>
          <p:nvPr/>
        </p:nvSpPr>
        <p:spPr>
          <a:xfrm>
            <a:off x="6836019" y="1457978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bits each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A4135EB-607A-4795-B020-62D481B8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421" y="2576754"/>
            <a:ext cx="1504558" cy="419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D5FD7AC-BBDA-42E5-A3C7-3259C6480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862" y="3276579"/>
            <a:ext cx="1095090" cy="4191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36FBEA74-EB23-4928-8976-E851B495D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890" y="5357261"/>
            <a:ext cx="4869780" cy="9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18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8B33A-FC76-43A7-B8F4-18FF5EAD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Defining EVAL</a:t>
            </a:r>
            <a:endParaRPr lang="en-US" dirty="0"/>
          </a:p>
        </p:txBody>
      </p:sp>
      <p:pic>
        <p:nvPicPr>
          <p:cNvPr id="5" name="Picture 5" descr="A drawing of a face&#10;&#10;Description generated with high confidence">
            <a:extLst>
              <a:ext uri="{FF2B5EF4-FFF2-40B4-BE49-F238E27FC236}">
                <a16:creationId xmlns:a16="http://schemas.microsoft.com/office/drawing/2014/main" id="{A5B83D5E-3A9B-4C03-8A28-700D09137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86" y="1468405"/>
            <a:ext cx="6522926" cy="733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17CCC-E7B2-4ABC-953E-5CAF0712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A3397-00A7-46FF-93F8-0FC61AF4778E}"/>
              </a:ext>
            </a:extLst>
          </p:cNvPr>
          <p:cNvSpPr txBox="1"/>
          <p:nvPr/>
        </p:nvSpPr>
        <p:spPr>
          <a:xfrm>
            <a:off x="610626" y="2527235"/>
            <a:ext cx="944130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Input: bit string representing a program (first </a:t>
            </a:r>
            <a:r>
              <a:rPr lang="en-US" sz="3200" i="1" dirty="0">
                <a:latin typeface="Times New Roman"/>
                <a:cs typeface="Times New Roman"/>
              </a:rPr>
              <a:t>S(s)</a:t>
            </a:r>
            <a:r>
              <a:rPr lang="en-US" sz="3200" dirty="0"/>
              <a:t> bits) plus input values (remaining </a:t>
            </a:r>
            <a:r>
              <a:rPr lang="en-US" sz="3200" i="1" dirty="0">
                <a:latin typeface="Times New Roman"/>
                <a:cs typeface="Times New Roman"/>
              </a:rPr>
              <a:t>n</a:t>
            </a:r>
            <a:r>
              <a:rPr lang="en-US" sz="3200" dirty="0"/>
              <a:t> bits)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B32B0-5009-4909-B4A6-CE6BCD91DB50}"/>
              </a:ext>
            </a:extLst>
          </p:cNvPr>
          <p:cNvSpPr txBox="1"/>
          <p:nvPr/>
        </p:nvSpPr>
        <p:spPr>
          <a:xfrm>
            <a:off x="611662" y="4027700"/>
            <a:ext cx="944130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cs typeface="Calibri"/>
              </a:rPr>
              <a:t>Output: the result of running the represented program on the provided input, or </a:t>
            </a:r>
            <a:r>
              <a:rPr lang="en-US" sz="3200" i="1" dirty="0">
                <a:latin typeface="Times New Roman"/>
                <a:cs typeface="Calibri"/>
              </a:rPr>
              <a:t>m</a:t>
            </a:r>
            <a:r>
              <a:rPr lang="en-US" sz="3200" dirty="0">
                <a:cs typeface="Calibri"/>
              </a:rPr>
              <a:t> 0's if there's a "compile error"</a:t>
            </a:r>
          </a:p>
        </p:txBody>
      </p:sp>
    </p:spTree>
    <p:extLst>
      <p:ext uri="{BB962C8B-B14F-4D97-AF65-F5344CB8AC3E}">
        <p14:creationId xmlns:p14="http://schemas.microsoft.com/office/powerpoint/2010/main" val="80359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53394-9A55-4541-A5DB-7304B839A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Defining the EVAL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0BB35-F717-4EC5-8AC6-C33206D2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78B9665-19AA-426B-A7B3-E4323518080B}"/>
              </a:ext>
            </a:extLst>
          </p:cNvPr>
          <p:cNvGraphicFramePr>
            <a:graphicFrameLocks noGrp="1"/>
          </p:cNvGraphicFramePr>
          <p:nvPr/>
        </p:nvGraphicFramePr>
        <p:xfrm>
          <a:off x="5562588" y="1394603"/>
          <a:ext cx="5904026" cy="5147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013">
                  <a:extLst>
                    <a:ext uri="{9D8B030D-6E8A-4147-A177-3AD203B41FA5}">
                      <a16:colId xmlns:a16="http://schemas.microsoft.com/office/drawing/2014/main" val="355376427"/>
                    </a:ext>
                  </a:extLst>
                </a:gridCol>
                <a:gridCol w="2952013">
                  <a:extLst>
                    <a:ext uri="{9D8B030D-6E8A-4147-A177-3AD203B41FA5}">
                      <a16:colId xmlns:a16="http://schemas.microsoft.com/office/drawing/2014/main" val="3554725766"/>
                    </a:ext>
                  </a:extLst>
                </a:gridCol>
              </a:tblGrid>
              <a:tr h="498123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013495"/>
                  </a:ext>
                </a:extLst>
              </a:tr>
              <a:tr h="929832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760523"/>
                  </a:ext>
                </a:extLst>
              </a:tr>
              <a:tr h="929832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068811"/>
                  </a:ext>
                </a:extLst>
              </a:tr>
              <a:tr h="929832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911309"/>
                  </a:ext>
                </a:extLst>
              </a:tr>
              <a:tr h="929832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42919"/>
                  </a:ext>
                </a:extLst>
              </a:tr>
              <a:tr h="929832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8167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D269260-E1AB-4626-BC13-56B63D86EF0F}"/>
              </a:ext>
            </a:extLst>
          </p:cNvPr>
          <p:cNvSpPr txBox="1"/>
          <p:nvPr/>
        </p:nvSpPr>
        <p:spPr>
          <a:xfrm>
            <a:off x="482552" y="1415346"/>
            <a:ext cx="5028604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Representation:</a:t>
            </a:r>
          </a:p>
          <a:p>
            <a:r>
              <a:rPr lang="en-US" dirty="0"/>
              <a:t>      (2,0,0),</a:t>
            </a:r>
            <a:endParaRPr lang="en-US" dirty="0">
              <a:cs typeface="Calibri"/>
            </a:endParaRPr>
          </a:p>
          <a:p>
            <a:r>
              <a:rPr lang="en-US" dirty="0"/>
              <a:t>      (3,1,1),</a:t>
            </a:r>
            <a:endParaRPr lang="en-US" dirty="0">
              <a:cs typeface="Calibri"/>
            </a:endParaRPr>
          </a:p>
          <a:p>
            <a:r>
              <a:rPr lang="en-US" dirty="0"/>
              <a:t>      (4,2,3)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Input:</a:t>
            </a:r>
          </a:p>
          <a:p>
            <a:r>
              <a:rPr lang="en-US" dirty="0">
                <a:cs typeface="Calibri"/>
              </a:rPr>
              <a:t>      0, 1</a:t>
            </a:r>
          </a:p>
        </p:txBody>
      </p:sp>
    </p:spTree>
    <p:extLst>
      <p:ext uri="{BB962C8B-B14F-4D97-AF65-F5344CB8AC3E}">
        <p14:creationId xmlns:p14="http://schemas.microsoft.com/office/powerpoint/2010/main" val="3381116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9F1F-777E-4EEF-B8B2-A82C7785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Implementing EVAL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DE990-7043-45B0-8A9D-58C526471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1228A-4710-47FE-8AFB-3F00BA92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5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E092D-7F2E-4376-B824-365C1DAC3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AE411-E8F7-4950-A816-77CC379FE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77A93-2288-476A-BF5F-E8B55676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96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66C1-2C92-40BA-94BE-49B19AF6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UPDATE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6DEC1-AFAA-4DC0-954A-998220565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43412-CF8F-4D45-9111-A7D651F6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25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85BF-AC64-4141-B23F-4C979274F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How efficient was this?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5D2ADE-88FB-4414-8CF6-20C244BEB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62E71-3054-4668-B22D-5969BE6B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0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4058-B2FA-483B-B77F-B2AD618A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56B37-9C32-45B6-975F-6DDBD9959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621F7F-77C0-4FD5-B2FD-0B34CF3E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AA8D17B6-103E-4968-B45E-536CCDD3E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" y="3074870"/>
            <a:ext cx="4970396" cy="37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21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F296-2368-4C35-803B-2282A1856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Proof idea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771C-5697-4C04-B0FC-9E77A623E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Consider index </a:t>
            </a:r>
            <a:r>
              <a:rPr lang="en-US" i="1" dirty="0" err="1">
                <a:latin typeface="Times New Roman"/>
                <a:cs typeface="Calibri"/>
              </a:rPr>
              <a:t>i</a:t>
            </a:r>
            <a:endParaRPr lang="en-US" dirty="0" err="1">
              <a:latin typeface="Times New Roman"/>
            </a:endParaRPr>
          </a:p>
          <a:p>
            <a:pPr marL="456565" indent="-456565"/>
            <a:r>
              <a:rPr lang="en-US" dirty="0">
                <a:cs typeface="Calibri"/>
              </a:rPr>
              <a:t>If the first bit of 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>
                <a:cs typeface="Calibri"/>
              </a:rPr>
              <a:t> is 0, then the bit we're looking for is in the first half of x</a:t>
            </a:r>
            <a:endParaRPr lang="en-US" i="1" dirty="0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Do lookup for </a:t>
            </a:r>
            <a:r>
              <a:rPr lang="en-US" i="1" dirty="0">
                <a:latin typeface="Times New Roman"/>
                <a:cs typeface="Calibri"/>
              </a:rPr>
              <a:t>k-1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AD393-008E-425C-A447-D181C0EE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5DF2B0A-6DB5-4A03-8F23-8EF71403D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88353"/>
              </p:ext>
            </p:extLst>
          </p:nvPr>
        </p:nvGraphicFramePr>
        <p:xfrm>
          <a:off x="155525" y="4907044"/>
          <a:ext cx="816546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0683">
                  <a:extLst>
                    <a:ext uri="{9D8B030D-6E8A-4147-A177-3AD203B41FA5}">
                      <a16:colId xmlns:a16="http://schemas.microsoft.com/office/drawing/2014/main" val="257739439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401650733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395794957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50780744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753043888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186457246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3627995341"/>
                    </a:ext>
                  </a:extLst>
                </a:gridCol>
                <a:gridCol w="1020683">
                  <a:extLst>
                    <a:ext uri="{9D8B030D-6E8A-4147-A177-3AD203B41FA5}">
                      <a16:colId xmlns:a16="http://schemas.microsoft.com/office/drawing/2014/main" val="1624079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107774"/>
                  </a:ext>
                </a:extLst>
              </a:tr>
            </a:tbl>
          </a:graphicData>
        </a:graphic>
      </p:graphicFrame>
      <p:graphicFrame>
        <p:nvGraphicFramePr>
          <p:cNvPr id="8" name="Table 13">
            <a:extLst>
              <a:ext uri="{FF2B5EF4-FFF2-40B4-BE49-F238E27FC236}">
                <a16:creationId xmlns:a16="http://schemas.microsoft.com/office/drawing/2014/main" id="{50F7B92E-36DE-4F3B-AAC7-A071FCF6E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134838"/>
              </p:ext>
            </p:extLst>
          </p:nvPr>
        </p:nvGraphicFramePr>
        <p:xfrm>
          <a:off x="8824787" y="4935608"/>
          <a:ext cx="3056346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8782">
                  <a:extLst>
                    <a:ext uri="{9D8B030D-6E8A-4147-A177-3AD203B41FA5}">
                      <a16:colId xmlns:a16="http://schemas.microsoft.com/office/drawing/2014/main" val="1367123183"/>
                    </a:ext>
                  </a:extLst>
                </a:gridCol>
                <a:gridCol w="1018782">
                  <a:extLst>
                    <a:ext uri="{9D8B030D-6E8A-4147-A177-3AD203B41FA5}">
                      <a16:colId xmlns:a16="http://schemas.microsoft.com/office/drawing/2014/main" val="4151304550"/>
                    </a:ext>
                  </a:extLst>
                </a:gridCol>
                <a:gridCol w="1018782">
                  <a:extLst>
                    <a:ext uri="{9D8B030D-6E8A-4147-A177-3AD203B41FA5}">
                      <a16:colId xmlns:a16="http://schemas.microsoft.com/office/drawing/2014/main" val="1338381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779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0202F8-A874-4663-BCB2-596AB7F4926D}"/>
              </a:ext>
            </a:extLst>
          </p:cNvPr>
          <p:cNvSpPr txBox="1"/>
          <p:nvPr/>
        </p:nvSpPr>
        <p:spPr>
          <a:xfrm>
            <a:off x="99207" y="4473244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Calibri"/>
              </a:rPr>
              <a:t>x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35C18-DE9E-4D63-B413-BE63DF3D8BEE}"/>
              </a:ext>
            </a:extLst>
          </p:cNvPr>
          <p:cNvSpPr txBox="1"/>
          <p:nvPr/>
        </p:nvSpPr>
        <p:spPr>
          <a:xfrm>
            <a:off x="8755063" y="4445519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 err="1">
                <a:latin typeface="Times New Roman"/>
                <a:cs typeface="Calibri"/>
              </a:rPr>
              <a:t>i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BBE48F-2B41-4B01-AF09-5826D4BCF1C0}"/>
              </a:ext>
            </a:extLst>
          </p:cNvPr>
          <p:cNvSpPr txBox="1"/>
          <p:nvPr/>
        </p:nvSpPr>
        <p:spPr>
          <a:xfrm>
            <a:off x="14439" y="5588091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Calibri"/>
              </a:rPr>
              <a:t>x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B8FB8-CBD9-47C7-B552-6B8E574579D4}"/>
              </a:ext>
            </a:extLst>
          </p:cNvPr>
          <p:cNvSpPr txBox="1"/>
          <p:nvPr/>
        </p:nvSpPr>
        <p:spPr>
          <a:xfrm>
            <a:off x="8672549" y="5560366"/>
            <a:ext cx="37349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 err="1">
                <a:latin typeface="Times New Roman"/>
                <a:cs typeface="Calibri"/>
              </a:rPr>
              <a:t>i</a:t>
            </a:r>
            <a:r>
              <a:rPr lang="en-US" sz="2800" dirty="0">
                <a:cs typeface="Calibri"/>
              </a:rPr>
              <a:t>:</a:t>
            </a:r>
            <a:endParaRPr lang="en-US" sz="2800" dirty="0"/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FA42E257-AB3E-441F-ACA8-D9B3160B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477357"/>
              </p:ext>
            </p:extLst>
          </p:nvPr>
        </p:nvGraphicFramePr>
        <p:xfrm>
          <a:off x="112649" y="6049615"/>
          <a:ext cx="409796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491">
                  <a:extLst>
                    <a:ext uri="{9D8B030D-6E8A-4147-A177-3AD203B41FA5}">
                      <a16:colId xmlns:a16="http://schemas.microsoft.com/office/drawing/2014/main" val="1314549306"/>
                    </a:ext>
                  </a:extLst>
                </a:gridCol>
                <a:gridCol w="1024491">
                  <a:extLst>
                    <a:ext uri="{9D8B030D-6E8A-4147-A177-3AD203B41FA5}">
                      <a16:colId xmlns:a16="http://schemas.microsoft.com/office/drawing/2014/main" val="275607106"/>
                    </a:ext>
                  </a:extLst>
                </a:gridCol>
                <a:gridCol w="1024491">
                  <a:extLst>
                    <a:ext uri="{9D8B030D-6E8A-4147-A177-3AD203B41FA5}">
                      <a16:colId xmlns:a16="http://schemas.microsoft.com/office/drawing/2014/main" val="1927751645"/>
                    </a:ext>
                  </a:extLst>
                </a:gridCol>
                <a:gridCol w="1024491">
                  <a:extLst>
                    <a:ext uri="{9D8B030D-6E8A-4147-A177-3AD203B41FA5}">
                      <a16:colId xmlns:a16="http://schemas.microsoft.com/office/drawing/2014/main" val="3651415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9115"/>
                  </a:ext>
                </a:extLst>
              </a:tr>
            </a:tbl>
          </a:graphicData>
        </a:graphic>
      </p:graphicFrame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CAB59715-864F-49FC-8A73-D46B582AD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16707"/>
              </p:ext>
            </p:extLst>
          </p:nvPr>
        </p:nvGraphicFramePr>
        <p:xfrm>
          <a:off x="8779654" y="6078180"/>
          <a:ext cx="204895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4477">
                  <a:extLst>
                    <a:ext uri="{9D8B030D-6E8A-4147-A177-3AD203B41FA5}">
                      <a16:colId xmlns:a16="http://schemas.microsoft.com/office/drawing/2014/main" val="358507153"/>
                    </a:ext>
                  </a:extLst>
                </a:gridCol>
                <a:gridCol w="1024477">
                  <a:extLst>
                    <a:ext uri="{9D8B030D-6E8A-4147-A177-3AD203B41FA5}">
                      <a16:colId xmlns:a16="http://schemas.microsoft.com/office/drawing/2014/main" val="38205176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70425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71BA1D-C3BF-4851-A56D-7958762F6E0B}"/>
                  </a:ext>
                </a:extLst>
              </p14:cNvPr>
              <p14:cNvContentPartPr/>
              <p14:nvPr/>
            </p14:nvContentPartPr>
            <p14:xfrm>
              <a:off x="75600" y="862200"/>
              <a:ext cx="9850320" cy="4733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71BA1D-C3BF-4851-A56D-7958762F6E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40" y="852840"/>
                <a:ext cx="9869040" cy="47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29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3ECB-A948-419C-8E51-286DD3EC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Base Case</a:t>
            </a:r>
            <a:endParaRPr lang="en-US" dirty="0"/>
          </a:p>
        </p:txBody>
      </p:sp>
      <p:pic>
        <p:nvPicPr>
          <p:cNvPr id="5" name="Picture 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C09D404A-2078-43B8-9345-D46A0C35E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044" y="1659241"/>
            <a:ext cx="5474190" cy="12614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4FBF9-1831-43DB-8F3B-5458335B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D71132-18B9-4165-ACED-746CCECCFA0E}"/>
              </a:ext>
            </a:extLst>
          </p:cNvPr>
          <p:cNvSpPr txBox="1">
            <a:spLocks/>
          </p:cNvSpPr>
          <p:nvPr/>
        </p:nvSpPr>
        <p:spPr>
          <a:xfrm>
            <a:off x="53617" y="3046213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"/>
              </a:rPr>
              <a:t>Next Step</a:t>
            </a:r>
            <a:endParaRPr lang="en-US" dirty="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5104F0D-2A8B-4696-B9DF-6277A763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3" y="4529446"/>
            <a:ext cx="8103843" cy="1903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A1AD279-645C-4B21-B591-8145F1AD9325}"/>
                  </a:ext>
                </a:extLst>
              </p14:cNvPr>
              <p14:cNvContentPartPr/>
              <p14:nvPr/>
            </p14:nvContentPartPr>
            <p14:xfrm>
              <a:off x="3407400" y="1686240"/>
              <a:ext cx="6228720" cy="4753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A1AD279-645C-4B21-B591-8145F1AD93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8040" y="1676880"/>
                <a:ext cx="6247440" cy="477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096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6B79-CA15-439B-BB22-EE53AC8F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Computing Every Finite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136F-1406-41B0-9F0A-D188B1219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Next we'll show that NAND is universal</a:t>
            </a:r>
          </a:p>
          <a:p>
            <a:pPr marL="456565" indent="-456565"/>
            <a:r>
              <a:rPr lang="en-US" dirty="0">
                <a:cs typeface="Calibri"/>
              </a:rPr>
              <a:t>Any finite function can be computed by some NAND </a:t>
            </a:r>
            <a:r>
              <a:rPr lang="en-US" dirty="0" err="1">
                <a:cs typeface="Calibri"/>
              </a:rPr>
              <a:t>straightline</a:t>
            </a:r>
            <a:r>
              <a:rPr lang="en-US" dirty="0">
                <a:cs typeface="Calibri"/>
              </a:rPr>
              <a:t> program (equivalently, a NAND circuit)</a:t>
            </a:r>
          </a:p>
          <a:p>
            <a:pPr marL="456565" indent="-456565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51D1D-DFC9-44C1-8362-04CBEA95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B91DB1C-FD5F-44BB-91E2-4DBCA5F1FE03}"/>
                  </a:ext>
                </a:extLst>
              </p14:cNvPr>
              <p14:cNvContentPartPr/>
              <p14:nvPr/>
            </p14:nvContentPartPr>
            <p14:xfrm>
              <a:off x="759240" y="1267200"/>
              <a:ext cx="10076760" cy="4870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B91DB1C-FD5F-44BB-91E2-4DBCA5F1FE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9880" y="1257840"/>
                <a:ext cx="10095480" cy="48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3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A093-32FA-41D0-BF89-1E8033DF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Idea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55A93D2-7CC9-44D9-B9BA-5BE2F176F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057" y="1714791"/>
            <a:ext cx="6994020" cy="5679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89311-00BF-4CA5-997D-7414D9174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D1B8A5DC-A4C8-4E19-BCDB-37258A6F9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012825"/>
              </p:ext>
            </p:extLst>
          </p:nvPr>
        </p:nvGraphicFramePr>
        <p:xfrm>
          <a:off x="955077" y="2493362"/>
          <a:ext cx="35393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670">
                  <a:extLst>
                    <a:ext uri="{9D8B030D-6E8A-4147-A177-3AD203B41FA5}">
                      <a16:colId xmlns:a16="http://schemas.microsoft.com/office/drawing/2014/main" val="2152908667"/>
                    </a:ext>
                  </a:extLst>
                </a:gridCol>
                <a:gridCol w="1769670">
                  <a:extLst>
                    <a:ext uri="{9D8B030D-6E8A-4147-A177-3AD203B41FA5}">
                      <a16:colId xmlns:a16="http://schemas.microsoft.com/office/drawing/2014/main" val="2198827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1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7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5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52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55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269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164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75A9D1-2DE5-4135-8A36-3C2225A30B8E}"/>
              </a:ext>
            </a:extLst>
          </p:cNvPr>
          <p:cNvSpPr txBox="1"/>
          <p:nvPr/>
        </p:nvSpPr>
        <p:spPr>
          <a:xfrm>
            <a:off x="4936988" y="2871911"/>
            <a:ext cx="663844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We will have one variable to represent each possible input. We'll do a lookup with the actual input to select the proper output</a:t>
            </a:r>
            <a:endParaRPr lang="en-US" sz="2800" dirty="0"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270B5C-16E3-423C-A60D-4C93E0A5987E}"/>
                  </a:ext>
                </a:extLst>
              </p14:cNvPr>
              <p14:cNvContentPartPr/>
              <p14:nvPr/>
            </p14:nvContentPartPr>
            <p14:xfrm>
              <a:off x="202320" y="2060280"/>
              <a:ext cx="11090880" cy="4215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270B5C-16E3-423C-A60D-4C93E0A598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960" y="2050920"/>
                <a:ext cx="11109600" cy="423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26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F965-9C60-4827-8B03-01CF8AF1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Straightline Code for F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B96E514-3287-494C-B4A2-6A41F1FF8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59" y="2558311"/>
            <a:ext cx="11333595" cy="363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D048B-C3F7-4E72-AD0F-83316E17B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05C8278-9556-47C9-8064-8EFB9060B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54569"/>
              </p:ext>
            </p:extLst>
          </p:nvPr>
        </p:nvGraphicFramePr>
        <p:xfrm>
          <a:off x="5138904" y="1422201"/>
          <a:ext cx="35393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9670">
                  <a:extLst>
                    <a:ext uri="{9D8B030D-6E8A-4147-A177-3AD203B41FA5}">
                      <a16:colId xmlns:a16="http://schemas.microsoft.com/office/drawing/2014/main" val="2152908667"/>
                    </a:ext>
                  </a:extLst>
                </a:gridCol>
                <a:gridCol w="1769670">
                  <a:extLst>
                    <a:ext uri="{9D8B030D-6E8A-4147-A177-3AD203B41FA5}">
                      <a16:colId xmlns:a16="http://schemas.microsoft.com/office/drawing/2014/main" val="2198827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417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1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7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445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520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55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269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816440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E4DD6-D670-4ABB-AE15-1807686F0944}"/>
                  </a:ext>
                </a:extLst>
              </p14:cNvPr>
              <p14:cNvContentPartPr/>
              <p14:nvPr/>
            </p14:nvContentPartPr>
            <p14:xfrm>
              <a:off x="1473840" y="1878120"/>
              <a:ext cx="9671760" cy="480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E4DD6-D670-4ABB-AE15-1807686F09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4480" y="1868760"/>
                <a:ext cx="9690480" cy="48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492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A464-21F3-46E5-BB56-75F90594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Getting 0 and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F4C91-62E6-487E-A61B-AEBBB7405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BCF11-CC41-481E-9FAD-B2E4E702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3E222A-C51C-4B22-AAC6-E8D48C10E249}"/>
                  </a:ext>
                </a:extLst>
              </p14:cNvPr>
              <p14:cNvContentPartPr/>
              <p14:nvPr/>
            </p14:nvContentPartPr>
            <p14:xfrm>
              <a:off x="969840" y="1477440"/>
              <a:ext cx="11199240" cy="508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3E222A-C51C-4B22-AAC6-E8D48C10E2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480" y="1468080"/>
                <a:ext cx="11217960" cy="509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825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7">
      <a:dk1>
        <a:srgbClr val="000000"/>
      </a:dk1>
      <a:lt1>
        <a:srgbClr val="FFFFFF"/>
      </a:lt1>
      <a:dk2>
        <a:srgbClr val="3A1E5D"/>
      </a:dk2>
      <a:lt2>
        <a:srgbClr val="E7E6E6"/>
      </a:lt2>
      <a:accent1>
        <a:srgbClr val="E15148"/>
      </a:accent1>
      <a:accent2>
        <a:srgbClr val="C8365F"/>
      </a:accent2>
      <a:accent3>
        <a:srgbClr val="3A1E5D"/>
      </a:accent3>
      <a:accent4>
        <a:srgbClr val="F5D364"/>
      </a:accent4>
      <a:accent5>
        <a:srgbClr val="4472C4"/>
      </a:accent5>
      <a:accent6>
        <a:srgbClr val="70AD47"/>
      </a:accent6>
      <a:hlink>
        <a:srgbClr val="00777A"/>
      </a:hlink>
      <a:folHlink>
        <a:srgbClr val="00777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ria-reformatted" id="{6939C278-56AA-AC4D-927A-A368F21001F4}" vid="{0A41C576-70C8-384C-8616-ECCA2751D6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666</Words>
  <Application>Microsoft Office PowerPoint</Application>
  <PresentationFormat>Custom</PresentationFormat>
  <Paragraphs>246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Work Sans</vt:lpstr>
      <vt:lpstr>Arial</vt:lpstr>
      <vt:lpstr>Calibri Light</vt:lpstr>
      <vt:lpstr>Times New Roman</vt:lpstr>
      <vt:lpstr>Helvetica Neue</vt:lpstr>
      <vt:lpstr>Calibri</vt:lpstr>
      <vt:lpstr>System Font Regular</vt:lpstr>
      <vt:lpstr>Office Theme</vt:lpstr>
      <vt:lpstr>1_Office Theme</vt:lpstr>
      <vt:lpstr>PowerPoint Presentation</vt:lpstr>
      <vt:lpstr>Last Class</vt:lpstr>
      <vt:lpstr>LOOKUP</vt:lpstr>
      <vt:lpstr>Proof idea</vt:lpstr>
      <vt:lpstr>Base Case</vt:lpstr>
      <vt:lpstr>Computing Every Finite Function</vt:lpstr>
      <vt:lpstr>Idea</vt:lpstr>
      <vt:lpstr>Straightline Code for F</vt:lpstr>
      <vt:lpstr>Getting 0 and 1</vt:lpstr>
      <vt:lpstr>Computing any function</vt:lpstr>
      <vt:lpstr>PowerPoint Presentation</vt:lpstr>
      <vt:lpstr>How many gates?</vt:lpstr>
      <vt:lpstr>Where do we go from here?</vt:lpstr>
      <vt:lpstr>But First</vt:lpstr>
      <vt:lpstr>Categorizing Functions by Circuit Size</vt:lpstr>
      <vt:lpstr>SIZE</vt:lpstr>
      <vt:lpstr>Comparing Categories</vt:lpstr>
      <vt:lpstr>Theorem</vt:lpstr>
      <vt:lpstr>Proof</vt:lpstr>
      <vt:lpstr>O, Ω, Θ</vt:lpstr>
      <vt:lpstr>PowerPoint Presentation</vt:lpstr>
      <vt:lpstr>Definitions</vt:lpstr>
      <vt:lpstr>Showing Big-Oh</vt:lpstr>
      <vt:lpstr>Showing Big-Omega</vt:lpstr>
      <vt:lpstr>Showing Big-Theta</vt:lpstr>
      <vt:lpstr>Showing Big-Theta</vt:lpstr>
      <vt:lpstr>Showing Big-Theta</vt:lpstr>
      <vt:lpstr>Saying it</vt:lpstr>
      <vt:lpstr>Any to Every</vt:lpstr>
      <vt:lpstr>Programs as Bits</vt:lpstr>
      <vt:lpstr>How big is this?</vt:lpstr>
      <vt:lpstr>Defining EVAL</vt:lpstr>
      <vt:lpstr>Defining the EVAL function</vt:lpstr>
      <vt:lpstr>Implementing EVAL</vt:lpstr>
      <vt:lpstr>GET</vt:lpstr>
      <vt:lpstr>UPDATE</vt:lpstr>
      <vt:lpstr>How efficient was this?</vt:lpstr>
      <vt:lpstr>PowerPoint Presentation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CS3102 Theory of Computation</dc:title>
  <dc:creator>njb2b</dc:creator>
  <cp:lastModifiedBy>Brunelle, Nathan J (njb2b)</cp:lastModifiedBy>
  <cp:revision>1228</cp:revision>
  <dcterms:created xsi:type="dcterms:W3CDTF">2019-01-15T14:15:49Z</dcterms:created>
  <dcterms:modified xsi:type="dcterms:W3CDTF">2019-09-23T20:46:58Z</dcterms:modified>
</cp:coreProperties>
</file>